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34564" y="296037"/>
            <a:ext cx="4674870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33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7.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33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7.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33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7.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33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7.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1154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11540" y="160578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12"/>
                </a:moveTo>
                <a:lnTo>
                  <a:pt x="0" y="12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12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111540" y="368401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11540" y="57622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154635" y="207810"/>
                </a:lnTo>
              </a:path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111540" y="78403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111540" y="99184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12"/>
                </a:moveTo>
                <a:lnTo>
                  <a:pt x="0" y="12"/>
                </a:lnTo>
                <a:lnTo>
                  <a:pt x="0" y="207835"/>
                </a:lnTo>
              </a:path>
              <a:path w="154940" h="208280">
                <a:moveTo>
                  <a:pt x="0" y="207835"/>
                </a:moveTo>
                <a:lnTo>
                  <a:pt x="0" y="12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111540" y="1199679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111540" y="1407490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8111540" y="1615300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12"/>
                </a:moveTo>
                <a:lnTo>
                  <a:pt x="0" y="12"/>
                </a:lnTo>
                <a:lnTo>
                  <a:pt x="0" y="207835"/>
                </a:lnTo>
              </a:path>
              <a:path w="154940" h="208280">
                <a:moveTo>
                  <a:pt x="0" y="207835"/>
                </a:moveTo>
                <a:lnTo>
                  <a:pt x="0" y="12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111540" y="1823135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8111540" y="2030933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12"/>
                </a:moveTo>
                <a:lnTo>
                  <a:pt x="0" y="12"/>
                </a:lnTo>
                <a:lnTo>
                  <a:pt x="0" y="207835"/>
                </a:lnTo>
              </a:path>
              <a:path w="154940" h="208280">
                <a:moveTo>
                  <a:pt x="0" y="207835"/>
                </a:moveTo>
                <a:lnTo>
                  <a:pt x="0" y="12"/>
                </a:lnTo>
              </a:path>
              <a:path w="154940" h="208280">
                <a:moveTo>
                  <a:pt x="0" y="12"/>
                </a:moveTo>
                <a:lnTo>
                  <a:pt x="154635" y="12"/>
                </a:lnTo>
              </a:path>
              <a:path w="154940" h="208280">
                <a:moveTo>
                  <a:pt x="0" y="0"/>
                </a:moveTo>
                <a:lnTo>
                  <a:pt x="0" y="12"/>
                </a:lnTo>
              </a:path>
              <a:path w="15494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8111540" y="2238768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111540" y="2446578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12"/>
                </a:moveTo>
                <a:lnTo>
                  <a:pt x="0" y="12"/>
                </a:lnTo>
                <a:lnTo>
                  <a:pt x="0" y="207822"/>
                </a:lnTo>
              </a:path>
              <a:path w="154940" h="208280">
                <a:moveTo>
                  <a:pt x="0" y="207822"/>
                </a:moveTo>
                <a:lnTo>
                  <a:pt x="0" y="12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8111540" y="2654401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22"/>
                </a:lnTo>
              </a:path>
              <a:path w="154940" h="208280">
                <a:moveTo>
                  <a:pt x="0" y="207822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8111540" y="286222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154940" h="208280">
                <a:moveTo>
                  <a:pt x="0" y="207822"/>
                </a:move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154635" y="207810"/>
                </a:lnTo>
              </a:path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8111540" y="307003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8111540" y="327784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12"/>
                </a:moveTo>
                <a:lnTo>
                  <a:pt x="0" y="12"/>
                </a:lnTo>
                <a:lnTo>
                  <a:pt x="0" y="207835"/>
                </a:lnTo>
              </a:path>
              <a:path w="154940" h="208279">
                <a:moveTo>
                  <a:pt x="0" y="207835"/>
                </a:moveTo>
                <a:lnTo>
                  <a:pt x="0" y="12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8111540" y="3485679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8111540" y="3693490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0" y="207822"/>
                </a:moveTo>
                <a:lnTo>
                  <a:pt x="154635" y="207822"/>
                </a:lnTo>
              </a:path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8111540" y="3901325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111540" y="4109135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8111540" y="4316933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12"/>
                </a:moveTo>
                <a:lnTo>
                  <a:pt x="0" y="12"/>
                </a:lnTo>
                <a:lnTo>
                  <a:pt x="0" y="207835"/>
                </a:lnTo>
              </a:path>
              <a:path w="154940" h="208279">
                <a:moveTo>
                  <a:pt x="0" y="207835"/>
                </a:moveTo>
                <a:lnTo>
                  <a:pt x="0" y="12"/>
                </a:lnTo>
              </a:path>
              <a:path w="154940" h="208279">
                <a:moveTo>
                  <a:pt x="0" y="12"/>
                </a:moveTo>
                <a:lnTo>
                  <a:pt x="154635" y="12"/>
                </a:lnTo>
              </a:path>
              <a:path w="154940" h="208279">
                <a:moveTo>
                  <a:pt x="0" y="0"/>
                </a:moveTo>
                <a:lnTo>
                  <a:pt x="0" y="12"/>
                </a:lnTo>
              </a:path>
              <a:path w="15494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111540" y="4524768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8111540" y="4732578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12"/>
                </a:moveTo>
                <a:lnTo>
                  <a:pt x="0" y="12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12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8111540" y="4940401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207822"/>
                </a:moveTo>
                <a:lnTo>
                  <a:pt x="0" y="207822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154635" y="207822"/>
                </a:lnTo>
              </a:path>
              <a:path w="154940" h="208279">
                <a:moveTo>
                  <a:pt x="0" y="0"/>
                </a:move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8111540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811154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7903718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7903718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7903718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7903718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7903718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7903718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7903718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7903718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7903718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7903718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7903718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7903718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7903718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7903718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7903718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7903718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7903718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7903718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7903718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7903718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7903718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7903718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7903718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7903718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7903718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7903718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7903718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769590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769589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769589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769589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769589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769589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769589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769589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769589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769589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769589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769589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769589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769589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769589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769589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769589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769589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7695895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769589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769589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769589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769589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769589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769589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7695908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7695895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4" h="160655">
                <a:moveTo>
                  <a:pt x="0" y="0"/>
                </a:moveTo>
                <a:lnTo>
                  <a:pt x="0" y="160578"/>
                </a:lnTo>
              </a:path>
              <a:path w="634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7488084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7488084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7488084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7488084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7488084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7488084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7488084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7488084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7488084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7488084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7488084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7488084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7488084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7488084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7488084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7488084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7488084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g object 114"/>
          <p:cNvSpPr/>
          <p:nvPr/>
        </p:nvSpPr>
        <p:spPr>
          <a:xfrm>
            <a:off x="7488084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g object 115"/>
          <p:cNvSpPr/>
          <p:nvPr/>
        </p:nvSpPr>
        <p:spPr>
          <a:xfrm>
            <a:off x="7488084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7488084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7488084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7488084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7488084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7488084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7488084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7488084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7488084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728027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728026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728026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728026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728026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728026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728026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728026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728026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728026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728026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728026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728026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728026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728026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728026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728026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728026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7280262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728026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728026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728026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728026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728026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728026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728027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7280262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4" h="160655">
                <a:moveTo>
                  <a:pt x="0" y="0"/>
                </a:moveTo>
                <a:lnTo>
                  <a:pt x="0" y="160578"/>
                </a:lnTo>
              </a:path>
              <a:path w="634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707245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707245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707245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707245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707245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707245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707245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707245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707245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707245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707245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707245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707245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707245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707245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707245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707245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707245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7072452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707245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707245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707245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707245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707245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707245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7072452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707245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g object 178"/>
          <p:cNvSpPr/>
          <p:nvPr/>
        </p:nvSpPr>
        <p:spPr>
          <a:xfrm>
            <a:off x="6864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g object 179"/>
          <p:cNvSpPr/>
          <p:nvPr/>
        </p:nvSpPr>
        <p:spPr>
          <a:xfrm>
            <a:off x="686462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g object 180"/>
          <p:cNvSpPr/>
          <p:nvPr/>
        </p:nvSpPr>
        <p:spPr>
          <a:xfrm>
            <a:off x="686462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g object 181"/>
          <p:cNvSpPr/>
          <p:nvPr/>
        </p:nvSpPr>
        <p:spPr>
          <a:xfrm>
            <a:off x="686462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g object 182"/>
          <p:cNvSpPr/>
          <p:nvPr/>
        </p:nvSpPr>
        <p:spPr>
          <a:xfrm>
            <a:off x="686462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g object 183"/>
          <p:cNvSpPr/>
          <p:nvPr/>
        </p:nvSpPr>
        <p:spPr>
          <a:xfrm>
            <a:off x="686462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g object 184"/>
          <p:cNvSpPr/>
          <p:nvPr/>
        </p:nvSpPr>
        <p:spPr>
          <a:xfrm>
            <a:off x="686462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g object 185"/>
          <p:cNvSpPr/>
          <p:nvPr/>
        </p:nvSpPr>
        <p:spPr>
          <a:xfrm>
            <a:off x="686462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g object 186"/>
          <p:cNvSpPr/>
          <p:nvPr/>
        </p:nvSpPr>
        <p:spPr>
          <a:xfrm>
            <a:off x="686462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g object 187"/>
          <p:cNvSpPr/>
          <p:nvPr/>
        </p:nvSpPr>
        <p:spPr>
          <a:xfrm>
            <a:off x="686462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g object 188"/>
          <p:cNvSpPr/>
          <p:nvPr/>
        </p:nvSpPr>
        <p:spPr>
          <a:xfrm>
            <a:off x="686462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g object 189"/>
          <p:cNvSpPr/>
          <p:nvPr/>
        </p:nvSpPr>
        <p:spPr>
          <a:xfrm>
            <a:off x="686462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g object 190"/>
          <p:cNvSpPr/>
          <p:nvPr/>
        </p:nvSpPr>
        <p:spPr>
          <a:xfrm>
            <a:off x="686462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g object 191"/>
          <p:cNvSpPr/>
          <p:nvPr/>
        </p:nvSpPr>
        <p:spPr>
          <a:xfrm>
            <a:off x="686462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g object 192"/>
          <p:cNvSpPr/>
          <p:nvPr/>
        </p:nvSpPr>
        <p:spPr>
          <a:xfrm>
            <a:off x="686462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g object 193"/>
          <p:cNvSpPr/>
          <p:nvPr/>
        </p:nvSpPr>
        <p:spPr>
          <a:xfrm>
            <a:off x="686462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g object 194"/>
          <p:cNvSpPr/>
          <p:nvPr/>
        </p:nvSpPr>
        <p:spPr>
          <a:xfrm>
            <a:off x="686462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g object 195"/>
          <p:cNvSpPr/>
          <p:nvPr/>
        </p:nvSpPr>
        <p:spPr>
          <a:xfrm>
            <a:off x="686462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g object 196"/>
          <p:cNvSpPr/>
          <p:nvPr/>
        </p:nvSpPr>
        <p:spPr>
          <a:xfrm>
            <a:off x="6864629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g object 197"/>
          <p:cNvSpPr/>
          <p:nvPr/>
        </p:nvSpPr>
        <p:spPr>
          <a:xfrm>
            <a:off x="686462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g object 198"/>
          <p:cNvSpPr/>
          <p:nvPr/>
        </p:nvSpPr>
        <p:spPr>
          <a:xfrm>
            <a:off x="686462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g object 199"/>
          <p:cNvSpPr/>
          <p:nvPr/>
        </p:nvSpPr>
        <p:spPr>
          <a:xfrm>
            <a:off x="686462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g object 200"/>
          <p:cNvSpPr/>
          <p:nvPr/>
        </p:nvSpPr>
        <p:spPr>
          <a:xfrm>
            <a:off x="686462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g object 201"/>
          <p:cNvSpPr/>
          <p:nvPr/>
        </p:nvSpPr>
        <p:spPr>
          <a:xfrm>
            <a:off x="686462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g object 202"/>
          <p:cNvSpPr/>
          <p:nvPr/>
        </p:nvSpPr>
        <p:spPr>
          <a:xfrm>
            <a:off x="686462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g object 203"/>
          <p:cNvSpPr/>
          <p:nvPr/>
        </p:nvSpPr>
        <p:spPr>
          <a:xfrm>
            <a:off x="6864629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g object 204"/>
          <p:cNvSpPr/>
          <p:nvPr/>
        </p:nvSpPr>
        <p:spPr>
          <a:xfrm>
            <a:off x="6864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g object 205"/>
          <p:cNvSpPr/>
          <p:nvPr/>
        </p:nvSpPr>
        <p:spPr>
          <a:xfrm>
            <a:off x="6656806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4" h="160655">
                <a:moveTo>
                  <a:pt x="0" y="0"/>
                </a:moveTo>
                <a:lnTo>
                  <a:pt x="0" y="160578"/>
                </a:lnTo>
              </a:path>
              <a:path w="634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g object 206"/>
          <p:cNvSpPr/>
          <p:nvPr/>
        </p:nvSpPr>
        <p:spPr>
          <a:xfrm>
            <a:off x="6656806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g object 207"/>
          <p:cNvSpPr/>
          <p:nvPr/>
        </p:nvSpPr>
        <p:spPr>
          <a:xfrm>
            <a:off x="6656806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g object 208"/>
          <p:cNvSpPr/>
          <p:nvPr/>
        </p:nvSpPr>
        <p:spPr>
          <a:xfrm>
            <a:off x="6656806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g object 209"/>
          <p:cNvSpPr/>
          <p:nvPr/>
        </p:nvSpPr>
        <p:spPr>
          <a:xfrm>
            <a:off x="6656806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bg object 210"/>
          <p:cNvSpPr/>
          <p:nvPr/>
        </p:nvSpPr>
        <p:spPr>
          <a:xfrm>
            <a:off x="6656806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bg object 211"/>
          <p:cNvSpPr/>
          <p:nvPr/>
        </p:nvSpPr>
        <p:spPr>
          <a:xfrm>
            <a:off x="6656806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bg object 212"/>
          <p:cNvSpPr/>
          <p:nvPr/>
        </p:nvSpPr>
        <p:spPr>
          <a:xfrm>
            <a:off x="6656806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bg object 213"/>
          <p:cNvSpPr/>
          <p:nvPr/>
        </p:nvSpPr>
        <p:spPr>
          <a:xfrm>
            <a:off x="6656806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bg object 214"/>
          <p:cNvSpPr/>
          <p:nvPr/>
        </p:nvSpPr>
        <p:spPr>
          <a:xfrm>
            <a:off x="6656806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bg object 215"/>
          <p:cNvSpPr/>
          <p:nvPr/>
        </p:nvSpPr>
        <p:spPr>
          <a:xfrm>
            <a:off x="6656806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bg object 216"/>
          <p:cNvSpPr/>
          <p:nvPr/>
        </p:nvSpPr>
        <p:spPr>
          <a:xfrm>
            <a:off x="6656806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bg object 217"/>
          <p:cNvSpPr/>
          <p:nvPr/>
        </p:nvSpPr>
        <p:spPr>
          <a:xfrm>
            <a:off x="6656806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bg object 218"/>
          <p:cNvSpPr/>
          <p:nvPr/>
        </p:nvSpPr>
        <p:spPr>
          <a:xfrm>
            <a:off x="6656806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bg object 219"/>
          <p:cNvSpPr/>
          <p:nvPr/>
        </p:nvSpPr>
        <p:spPr>
          <a:xfrm>
            <a:off x="6656806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bg object 220"/>
          <p:cNvSpPr/>
          <p:nvPr/>
        </p:nvSpPr>
        <p:spPr>
          <a:xfrm>
            <a:off x="6656806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bg object 221"/>
          <p:cNvSpPr/>
          <p:nvPr/>
        </p:nvSpPr>
        <p:spPr>
          <a:xfrm>
            <a:off x="6656806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bg object 222"/>
          <p:cNvSpPr/>
          <p:nvPr/>
        </p:nvSpPr>
        <p:spPr>
          <a:xfrm>
            <a:off x="6656806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bg object 223"/>
          <p:cNvSpPr/>
          <p:nvPr/>
        </p:nvSpPr>
        <p:spPr>
          <a:xfrm>
            <a:off x="6656806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bg object 224"/>
          <p:cNvSpPr/>
          <p:nvPr/>
        </p:nvSpPr>
        <p:spPr>
          <a:xfrm>
            <a:off x="6656806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bg object 225"/>
          <p:cNvSpPr/>
          <p:nvPr/>
        </p:nvSpPr>
        <p:spPr>
          <a:xfrm>
            <a:off x="6656806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bg object 226"/>
          <p:cNvSpPr/>
          <p:nvPr/>
        </p:nvSpPr>
        <p:spPr>
          <a:xfrm>
            <a:off x="6656806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bg object 227"/>
          <p:cNvSpPr/>
          <p:nvPr/>
        </p:nvSpPr>
        <p:spPr>
          <a:xfrm>
            <a:off x="6656806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bg object 228"/>
          <p:cNvSpPr/>
          <p:nvPr/>
        </p:nvSpPr>
        <p:spPr>
          <a:xfrm>
            <a:off x="6656806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bg object 229"/>
          <p:cNvSpPr/>
          <p:nvPr/>
        </p:nvSpPr>
        <p:spPr>
          <a:xfrm>
            <a:off x="6656806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bg object 230"/>
          <p:cNvSpPr/>
          <p:nvPr/>
        </p:nvSpPr>
        <p:spPr>
          <a:xfrm>
            <a:off x="6656806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12" y="18135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bg object 231"/>
          <p:cNvSpPr/>
          <p:nvPr/>
        </p:nvSpPr>
        <p:spPr>
          <a:xfrm>
            <a:off x="665680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bg object 232"/>
          <p:cNvSpPr/>
          <p:nvPr/>
        </p:nvSpPr>
        <p:spPr>
          <a:xfrm>
            <a:off x="644899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bg object 233"/>
          <p:cNvSpPr/>
          <p:nvPr/>
        </p:nvSpPr>
        <p:spPr>
          <a:xfrm>
            <a:off x="6448996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bg object 234"/>
          <p:cNvSpPr/>
          <p:nvPr/>
        </p:nvSpPr>
        <p:spPr>
          <a:xfrm>
            <a:off x="6448996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bg object 235"/>
          <p:cNvSpPr/>
          <p:nvPr/>
        </p:nvSpPr>
        <p:spPr>
          <a:xfrm>
            <a:off x="6448996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10"/>
                </a:moveTo>
                <a:lnTo>
                  <a:pt x="207810" y="207822"/>
                </a:lnTo>
              </a:path>
              <a:path w="208279" h="208279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bg object 236"/>
          <p:cNvSpPr/>
          <p:nvPr/>
        </p:nvSpPr>
        <p:spPr>
          <a:xfrm>
            <a:off x="6448996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bg object 237"/>
          <p:cNvSpPr/>
          <p:nvPr/>
        </p:nvSpPr>
        <p:spPr>
          <a:xfrm>
            <a:off x="6448996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bg object 238"/>
          <p:cNvSpPr/>
          <p:nvPr/>
        </p:nvSpPr>
        <p:spPr>
          <a:xfrm>
            <a:off x="6448996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bg object 239"/>
          <p:cNvSpPr/>
          <p:nvPr/>
        </p:nvSpPr>
        <p:spPr>
          <a:xfrm>
            <a:off x="6448996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bg object 240"/>
          <p:cNvSpPr/>
          <p:nvPr/>
        </p:nvSpPr>
        <p:spPr>
          <a:xfrm>
            <a:off x="6448996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bg object 241"/>
          <p:cNvSpPr/>
          <p:nvPr/>
        </p:nvSpPr>
        <p:spPr>
          <a:xfrm>
            <a:off x="6448996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bg object 242"/>
          <p:cNvSpPr/>
          <p:nvPr/>
        </p:nvSpPr>
        <p:spPr>
          <a:xfrm>
            <a:off x="6448996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10" y="12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bg object 243"/>
          <p:cNvSpPr/>
          <p:nvPr/>
        </p:nvSpPr>
        <p:spPr>
          <a:xfrm>
            <a:off x="6448996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bg object 244"/>
          <p:cNvSpPr/>
          <p:nvPr/>
        </p:nvSpPr>
        <p:spPr>
          <a:xfrm>
            <a:off x="6448996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bg object 245"/>
          <p:cNvSpPr/>
          <p:nvPr/>
        </p:nvSpPr>
        <p:spPr>
          <a:xfrm>
            <a:off x="6448996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bg object 246"/>
          <p:cNvSpPr/>
          <p:nvPr/>
        </p:nvSpPr>
        <p:spPr>
          <a:xfrm>
            <a:off x="6448996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207810"/>
                </a:moveTo>
                <a:lnTo>
                  <a:pt x="207810" y="207822"/>
                </a:lnTo>
              </a:path>
              <a:path w="208279" h="208280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bg object 247"/>
          <p:cNvSpPr/>
          <p:nvPr/>
        </p:nvSpPr>
        <p:spPr>
          <a:xfrm>
            <a:off x="6448996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bg object 248"/>
          <p:cNvSpPr/>
          <p:nvPr/>
        </p:nvSpPr>
        <p:spPr>
          <a:xfrm>
            <a:off x="6448996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bg object 249"/>
          <p:cNvSpPr/>
          <p:nvPr/>
        </p:nvSpPr>
        <p:spPr>
          <a:xfrm>
            <a:off x="6448996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bg object 250"/>
          <p:cNvSpPr/>
          <p:nvPr/>
        </p:nvSpPr>
        <p:spPr>
          <a:xfrm>
            <a:off x="6448996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bg object 251"/>
          <p:cNvSpPr/>
          <p:nvPr/>
        </p:nvSpPr>
        <p:spPr>
          <a:xfrm>
            <a:off x="6448996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bg object 252"/>
          <p:cNvSpPr/>
          <p:nvPr/>
        </p:nvSpPr>
        <p:spPr>
          <a:xfrm>
            <a:off x="6448996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bg object 253"/>
          <p:cNvSpPr/>
          <p:nvPr/>
        </p:nvSpPr>
        <p:spPr>
          <a:xfrm>
            <a:off x="6448996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10" y="12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bg object 254"/>
          <p:cNvSpPr/>
          <p:nvPr/>
        </p:nvSpPr>
        <p:spPr>
          <a:xfrm>
            <a:off x="6448996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bg object 255"/>
          <p:cNvSpPr/>
          <p:nvPr/>
        </p:nvSpPr>
        <p:spPr>
          <a:xfrm>
            <a:off x="6448996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bg object 256"/>
          <p:cNvSpPr/>
          <p:nvPr/>
        </p:nvSpPr>
        <p:spPr>
          <a:xfrm>
            <a:off x="6448996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10" y="207822"/>
                </a:lnTo>
              </a:path>
              <a:path w="208279" h="208279">
                <a:moveTo>
                  <a:pt x="207810" y="207822"/>
                </a:moveTo>
                <a:lnTo>
                  <a:pt x="0" y="207822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bg object 257"/>
          <p:cNvSpPr/>
          <p:nvPr/>
        </p:nvSpPr>
        <p:spPr>
          <a:xfrm>
            <a:off x="6448996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bg object 258"/>
          <p:cNvSpPr/>
          <p:nvPr/>
        </p:nvSpPr>
        <p:spPr>
          <a:xfrm>
            <a:off x="644899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bg object 259"/>
          <p:cNvSpPr/>
          <p:nvPr/>
        </p:nvSpPr>
        <p:spPr>
          <a:xfrm>
            <a:off x="6241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bg object 260"/>
          <p:cNvSpPr/>
          <p:nvPr/>
        </p:nvSpPr>
        <p:spPr>
          <a:xfrm>
            <a:off x="6241173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bg object 261"/>
          <p:cNvSpPr/>
          <p:nvPr/>
        </p:nvSpPr>
        <p:spPr>
          <a:xfrm>
            <a:off x="6241173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bg object 262"/>
          <p:cNvSpPr/>
          <p:nvPr/>
        </p:nvSpPr>
        <p:spPr>
          <a:xfrm>
            <a:off x="6241173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bg object 263"/>
          <p:cNvSpPr/>
          <p:nvPr/>
        </p:nvSpPr>
        <p:spPr>
          <a:xfrm>
            <a:off x="6241173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bg object 264"/>
          <p:cNvSpPr/>
          <p:nvPr/>
        </p:nvSpPr>
        <p:spPr>
          <a:xfrm>
            <a:off x="6241173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bg object 265"/>
          <p:cNvSpPr/>
          <p:nvPr/>
        </p:nvSpPr>
        <p:spPr>
          <a:xfrm>
            <a:off x="6241173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bg object 266"/>
          <p:cNvSpPr/>
          <p:nvPr/>
        </p:nvSpPr>
        <p:spPr>
          <a:xfrm>
            <a:off x="6241173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bg object 267"/>
          <p:cNvSpPr/>
          <p:nvPr/>
        </p:nvSpPr>
        <p:spPr>
          <a:xfrm>
            <a:off x="6241173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bg object 268"/>
          <p:cNvSpPr/>
          <p:nvPr/>
        </p:nvSpPr>
        <p:spPr>
          <a:xfrm>
            <a:off x="6241173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bg object 269"/>
          <p:cNvSpPr/>
          <p:nvPr/>
        </p:nvSpPr>
        <p:spPr>
          <a:xfrm>
            <a:off x="6241173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bg object 270"/>
          <p:cNvSpPr/>
          <p:nvPr/>
        </p:nvSpPr>
        <p:spPr>
          <a:xfrm>
            <a:off x="6241173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bg object 271"/>
          <p:cNvSpPr/>
          <p:nvPr/>
        </p:nvSpPr>
        <p:spPr>
          <a:xfrm>
            <a:off x="6241173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bg object 272"/>
          <p:cNvSpPr/>
          <p:nvPr/>
        </p:nvSpPr>
        <p:spPr>
          <a:xfrm>
            <a:off x="6241173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bg object 273"/>
          <p:cNvSpPr/>
          <p:nvPr/>
        </p:nvSpPr>
        <p:spPr>
          <a:xfrm>
            <a:off x="6241173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bg object 274"/>
          <p:cNvSpPr/>
          <p:nvPr/>
        </p:nvSpPr>
        <p:spPr>
          <a:xfrm>
            <a:off x="6241173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bg object 275"/>
          <p:cNvSpPr/>
          <p:nvPr/>
        </p:nvSpPr>
        <p:spPr>
          <a:xfrm>
            <a:off x="6241173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bg object 276"/>
          <p:cNvSpPr/>
          <p:nvPr/>
        </p:nvSpPr>
        <p:spPr>
          <a:xfrm>
            <a:off x="6241173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bg object 277"/>
          <p:cNvSpPr/>
          <p:nvPr/>
        </p:nvSpPr>
        <p:spPr>
          <a:xfrm>
            <a:off x="6241173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bg object 278"/>
          <p:cNvSpPr/>
          <p:nvPr/>
        </p:nvSpPr>
        <p:spPr>
          <a:xfrm>
            <a:off x="6241173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bg object 279"/>
          <p:cNvSpPr/>
          <p:nvPr/>
        </p:nvSpPr>
        <p:spPr>
          <a:xfrm>
            <a:off x="6241173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bg object 280"/>
          <p:cNvSpPr/>
          <p:nvPr/>
        </p:nvSpPr>
        <p:spPr>
          <a:xfrm>
            <a:off x="6241173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bg object 281"/>
          <p:cNvSpPr/>
          <p:nvPr/>
        </p:nvSpPr>
        <p:spPr>
          <a:xfrm>
            <a:off x="6241173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bg object 282"/>
          <p:cNvSpPr/>
          <p:nvPr/>
        </p:nvSpPr>
        <p:spPr>
          <a:xfrm>
            <a:off x="6241173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bg object 283"/>
          <p:cNvSpPr/>
          <p:nvPr/>
        </p:nvSpPr>
        <p:spPr>
          <a:xfrm>
            <a:off x="6241173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bg object 284"/>
          <p:cNvSpPr/>
          <p:nvPr/>
        </p:nvSpPr>
        <p:spPr>
          <a:xfrm>
            <a:off x="6241173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bg object 285"/>
          <p:cNvSpPr/>
          <p:nvPr/>
        </p:nvSpPr>
        <p:spPr>
          <a:xfrm>
            <a:off x="6241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bg object 286"/>
          <p:cNvSpPr/>
          <p:nvPr/>
        </p:nvSpPr>
        <p:spPr>
          <a:xfrm>
            <a:off x="603336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bg object 287"/>
          <p:cNvSpPr/>
          <p:nvPr/>
        </p:nvSpPr>
        <p:spPr>
          <a:xfrm>
            <a:off x="6033350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bg object 288"/>
          <p:cNvSpPr/>
          <p:nvPr/>
        </p:nvSpPr>
        <p:spPr>
          <a:xfrm>
            <a:off x="6033350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bg object 289"/>
          <p:cNvSpPr/>
          <p:nvPr/>
        </p:nvSpPr>
        <p:spPr>
          <a:xfrm>
            <a:off x="6033350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bg object 290"/>
          <p:cNvSpPr/>
          <p:nvPr/>
        </p:nvSpPr>
        <p:spPr>
          <a:xfrm>
            <a:off x="6033350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bg object 291"/>
          <p:cNvSpPr/>
          <p:nvPr/>
        </p:nvSpPr>
        <p:spPr>
          <a:xfrm>
            <a:off x="6033350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bg object 292"/>
          <p:cNvSpPr/>
          <p:nvPr/>
        </p:nvSpPr>
        <p:spPr>
          <a:xfrm>
            <a:off x="6033350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bg object 293"/>
          <p:cNvSpPr/>
          <p:nvPr/>
        </p:nvSpPr>
        <p:spPr>
          <a:xfrm>
            <a:off x="6033350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bg object 294"/>
          <p:cNvSpPr/>
          <p:nvPr/>
        </p:nvSpPr>
        <p:spPr>
          <a:xfrm>
            <a:off x="6033350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bg object 295"/>
          <p:cNvSpPr/>
          <p:nvPr/>
        </p:nvSpPr>
        <p:spPr>
          <a:xfrm>
            <a:off x="6033350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bg object 296"/>
          <p:cNvSpPr/>
          <p:nvPr/>
        </p:nvSpPr>
        <p:spPr>
          <a:xfrm>
            <a:off x="6033350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bg object 297"/>
          <p:cNvSpPr/>
          <p:nvPr/>
        </p:nvSpPr>
        <p:spPr>
          <a:xfrm>
            <a:off x="6033350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bg object 298"/>
          <p:cNvSpPr/>
          <p:nvPr/>
        </p:nvSpPr>
        <p:spPr>
          <a:xfrm>
            <a:off x="6033350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bg object 299"/>
          <p:cNvSpPr/>
          <p:nvPr/>
        </p:nvSpPr>
        <p:spPr>
          <a:xfrm>
            <a:off x="6033350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bg object 300"/>
          <p:cNvSpPr/>
          <p:nvPr/>
        </p:nvSpPr>
        <p:spPr>
          <a:xfrm>
            <a:off x="6033350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bg object 301"/>
          <p:cNvSpPr/>
          <p:nvPr/>
        </p:nvSpPr>
        <p:spPr>
          <a:xfrm>
            <a:off x="6033350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bg object 302"/>
          <p:cNvSpPr/>
          <p:nvPr/>
        </p:nvSpPr>
        <p:spPr>
          <a:xfrm>
            <a:off x="6033350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bg object 303"/>
          <p:cNvSpPr/>
          <p:nvPr/>
        </p:nvSpPr>
        <p:spPr>
          <a:xfrm>
            <a:off x="6033350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bg object 304"/>
          <p:cNvSpPr/>
          <p:nvPr/>
        </p:nvSpPr>
        <p:spPr>
          <a:xfrm>
            <a:off x="6033350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bg object 305"/>
          <p:cNvSpPr/>
          <p:nvPr/>
        </p:nvSpPr>
        <p:spPr>
          <a:xfrm>
            <a:off x="6033350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bg object 306"/>
          <p:cNvSpPr/>
          <p:nvPr/>
        </p:nvSpPr>
        <p:spPr>
          <a:xfrm>
            <a:off x="6033350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bg object 307"/>
          <p:cNvSpPr/>
          <p:nvPr/>
        </p:nvSpPr>
        <p:spPr>
          <a:xfrm>
            <a:off x="6033350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bg object 308"/>
          <p:cNvSpPr/>
          <p:nvPr/>
        </p:nvSpPr>
        <p:spPr>
          <a:xfrm>
            <a:off x="6033350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bg object 309"/>
          <p:cNvSpPr/>
          <p:nvPr/>
        </p:nvSpPr>
        <p:spPr>
          <a:xfrm>
            <a:off x="6033350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bg object 310"/>
          <p:cNvSpPr/>
          <p:nvPr/>
        </p:nvSpPr>
        <p:spPr>
          <a:xfrm>
            <a:off x="6033350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bg object 311"/>
          <p:cNvSpPr/>
          <p:nvPr/>
        </p:nvSpPr>
        <p:spPr>
          <a:xfrm>
            <a:off x="6033363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bg object 312"/>
          <p:cNvSpPr/>
          <p:nvPr/>
        </p:nvSpPr>
        <p:spPr>
          <a:xfrm>
            <a:off x="6033350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bg object 313"/>
          <p:cNvSpPr/>
          <p:nvPr/>
        </p:nvSpPr>
        <p:spPr>
          <a:xfrm>
            <a:off x="582554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bg object 314"/>
          <p:cNvSpPr/>
          <p:nvPr/>
        </p:nvSpPr>
        <p:spPr>
          <a:xfrm>
            <a:off x="5825540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bg object 315"/>
          <p:cNvSpPr/>
          <p:nvPr/>
        </p:nvSpPr>
        <p:spPr>
          <a:xfrm>
            <a:off x="5825540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bg object 316"/>
          <p:cNvSpPr/>
          <p:nvPr/>
        </p:nvSpPr>
        <p:spPr>
          <a:xfrm>
            <a:off x="5825540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bg object 317"/>
          <p:cNvSpPr/>
          <p:nvPr/>
        </p:nvSpPr>
        <p:spPr>
          <a:xfrm>
            <a:off x="5825540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bg object 318"/>
          <p:cNvSpPr/>
          <p:nvPr/>
        </p:nvSpPr>
        <p:spPr>
          <a:xfrm>
            <a:off x="5825540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bg object 319"/>
          <p:cNvSpPr/>
          <p:nvPr/>
        </p:nvSpPr>
        <p:spPr>
          <a:xfrm>
            <a:off x="5825540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bg object 320"/>
          <p:cNvSpPr/>
          <p:nvPr/>
        </p:nvSpPr>
        <p:spPr>
          <a:xfrm>
            <a:off x="5825540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bg object 321"/>
          <p:cNvSpPr/>
          <p:nvPr/>
        </p:nvSpPr>
        <p:spPr>
          <a:xfrm>
            <a:off x="5825540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bg object 322"/>
          <p:cNvSpPr/>
          <p:nvPr/>
        </p:nvSpPr>
        <p:spPr>
          <a:xfrm>
            <a:off x="5825540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bg object 323"/>
          <p:cNvSpPr/>
          <p:nvPr/>
        </p:nvSpPr>
        <p:spPr>
          <a:xfrm>
            <a:off x="5825540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bg object 324"/>
          <p:cNvSpPr/>
          <p:nvPr/>
        </p:nvSpPr>
        <p:spPr>
          <a:xfrm>
            <a:off x="5825540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bg object 325"/>
          <p:cNvSpPr/>
          <p:nvPr/>
        </p:nvSpPr>
        <p:spPr>
          <a:xfrm>
            <a:off x="5825540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bg object 326"/>
          <p:cNvSpPr/>
          <p:nvPr/>
        </p:nvSpPr>
        <p:spPr>
          <a:xfrm>
            <a:off x="5825540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bg object 327"/>
          <p:cNvSpPr/>
          <p:nvPr/>
        </p:nvSpPr>
        <p:spPr>
          <a:xfrm>
            <a:off x="5825540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bg object 328"/>
          <p:cNvSpPr/>
          <p:nvPr/>
        </p:nvSpPr>
        <p:spPr>
          <a:xfrm>
            <a:off x="5825540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bg object 329"/>
          <p:cNvSpPr/>
          <p:nvPr/>
        </p:nvSpPr>
        <p:spPr>
          <a:xfrm>
            <a:off x="5825540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bg object 330"/>
          <p:cNvSpPr/>
          <p:nvPr/>
        </p:nvSpPr>
        <p:spPr>
          <a:xfrm>
            <a:off x="5825540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bg object 331"/>
          <p:cNvSpPr/>
          <p:nvPr/>
        </p:nvSpPr>
        <p:spPr>
          <a:xfrm>
            <a:off x="5825540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bg object 332"/>
          <p:cNvSpPr/>
          <p:nvPr/>
        </p:nvSpPr>
        <p:spPr>
          <a:xfrm>
            <a:off x="5825540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bg object 333"/>
          <p:cNvSpPr/>
          <p:nvPr/>
        </p:nvSpPr>
        <p:spPr>
          <a:xfrm>
            <a:off x="5825540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bg object 334"/>
          <p:cNvSpPr/>
          <p:nvPr/>
        </p:nvSpPr>
        <p:spPr>
          <a:xfrm>
            <a:off x="5825540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bg object 335"/>
          <p:cNvSpPr/>
          <p:nvPr/>
        </p:nvSpPr>
        <p:spPr>
          <a:xfrm>
            <a:off x="5825540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bg object 336"/>
          <p:cNvSpPr/>
          <p:nvPr/>
        </p:nvSpPr>
        <p:spPr>
          <a:xfrm>
            <a:off x="5825540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bg object 337"/>
          <p:cNvSpPr/>
          <p:nvPr/>
        </p:nvSpPr>
        <p:spPr>
          <a:xfrm>
            <a:off x="5825540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bg object 338"/>
          <p:cNvSpPr/>
          <p:nvPr/>
        </p:nvSpPr>
        <p:spPr>
          <a:xfrm>
            <a:off x="5825540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bg object 339"/>
          <p:cNvSpPr/>
          <p:nvPr/>
        </p:nvSpPr>
        <p:spPr>
          <a:xfrm>
            <a:off x="582554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bg object 340"/>
          <p:cNvSpPr/>
          <p:nvPr/>
        </p:nvSpPr>
        <p:spPr>
          <a:xfrm>
            <a:off x="5617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bg object 341"/>
          <p:cNvSpPr/>
          <p:nvPr/>
        </p:nvSpPr>
        <p:spPr>
          <a:xfrm>
            <a:off x="5617717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bg object 342"/>
          <p:cNvSpPr/>
          <p:nvPr/>
        </p:nvSpPr>
        <p:spPr>
          <a:xfrm>
            <a:off x="5617717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bg object 343"/>
          <p:cNvSpPr/>
          <p:nvPr/>
        </p:nvSpPr>
        <p:spPr>
          <a:xfrm>
            <a:off x="5617717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bg object 344"/>
          <p:cNvSpPr/>
          <p:nvPr/>
        </p:nvSpPr>
        <p:spPr>
          <a:xfrm>
            <a:off x="5617717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bg object 345"/>
          <p:cNvSpPr/>
          <p:nvPr/>
        </p:nvSpPr>
        <p:spPr>
          <a:xfrm>
            <a:off x="5617717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bg object 346"/>
          <p:cNvSpPr/>
          <p:nvPr/>
        </p:nvSpPr>
        <p:spPr>
          <a:xfrm>
            <a:off x="5617717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bg object 347"/>
          <p:cNvSpPr/>
          <p:nvPr/>
        </p:nvSpPr>
        <p:spPr>
          <a:xfrm>
            <a:off x="5617717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bg object 348"/>
          <p:cNvSpPr/>
          <p:nvPr/>
        </p:nvSpPr>
        <p:spPr>
          <a:xfrm>
            <a:off x="5617717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bg object 349"/>
          <p:cNvSpPr/>
          <p:nvPr/>
        </p:nvSpPr>
        <p:spPr>
          <a:xfrm>
            <a:off x="5617717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bg object 350"/>
          <p:cNvSpPr/>
          <p:nvPr/>
        </p:nvSpPr>
        <p:spPr>
          <a:xfrm>
            <a:off x="5617717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bg object 351"/>
          <p:cNvSpPr/>
          <p:nvPr/>
        </p:nvSpPr>
        <p:spPr>
          <a:xfrm>
            <a:off x="5617717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bg object 352"/>
          <p:cNvSpPr/>
          <p:nvPr/>
        </p:nvSpPr>
        <p:spPr>
          <a:xfrm>
            <a:off x="5617717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bg object 353"/>
          <p:cNvSpPr/>
          <p:nvPr/>
        </p:nvSpPr>
        <p:spPr>
          <a:xfrm>
            <a:off x="5617717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bg object 354"/>
          <p:cNvSpPr/>
          <p:nvPr/>
        </p:nvSpPr>
        <p:spPr>
          <a:xfrm>
            <a:off x="5617717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bg object 355"/>
          <p:cNvSpPr/>
          <p:nvPr/>
        </p:nvSpPr>
        <p:spPr>
          <a:xfrm>
            <a:off x="5617717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bg object 356"/>
          <p:cNvSpPr/>
          <p:nvPr/>
        </p:nvSpPr>
        <p:spPr>
          <a:xfrm>
            <a:off x="5617717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bg object 357"/>
          <p:cNvSpPr/>
          <p:nvPr/>
        </p:nvSpPr>
        <p:spPr>
          <a:xfrm>
            <a:off x="5617717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bg object 358"/>
          <p:cNvSpPr/>
          <p:nvPr/>
        </p:nvSpPr>
        <p:spPr>
          <a:xfrm>
            <a:off x="5617717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bg object 359"/>
          <p:cNvSpPr/>
          <p:nvPr/>
        </p:nvSpPr>
        <p:spPr>
          <a:xfrm>
            <a:off x="5617717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bg object 360"/>
          <p:cNvSpPr/>
          <p:nvPr/>
        </p:nvSpPr>
        <p:spPr>
          <a:xfrm>
            <a:off x="5617717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bg object 361"/>
          <p:cNvSpPr/>
          <p:nvPr/>
        </p:nvSpPr>
        <p:spPr>
          <a:xfrm>
            <a:off x="5617717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bg object 362"/>
          <p:cNvSpPr/>
          <p:nvPr/>
        </p:nvSpPr>
        <p:spPr>
          <a:xfrm>
            <a:off x="5617717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bg object 363"/>
          <p:cNvSpPr/>
          <p:nvPr/>
        </p:nvSpPr>
        <p:spPr>
          <a:xfrm>
            <a:off x="5617717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bg object 364"/>
          <p:cNvSpPr/>
          <p:nvPr/>
        </p:nvSpPr>
        <p:spPr>
          <a:xfrm>
            <a:off x="5617717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bg object 365"/>
          <p:cNvSpPr/>
          <p:nvPr/>
        </p:nvSpPr>
        <p:spPr>
          <a:xfrm>
            <a:off x="5617717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bg object 366"/>
          <p:cNvSpPr/>
          <p:nvPr/>
        </p:nvSpPr>
        <p:spPr>
          <a:xfrm>
            <a:off x="5617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bg object 367"/>
          <p:cNvSpPr/>
          <p:nvPr/>
        </p:nvSpPr>
        <p:spPr>
          <a:xfrm>
            <a:off x="5409895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bg object 368"/>
          <p:cNvSpPr/>
          <p:nvPr/>
        </p:nvSpPr>
        <p:spPr>
          <a:xfrm>
            <a:off x="540989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bg object 369"/>
          <p:cNvSpPr/>
          <p:nvPr/>
        </p:nvSpPr>
        <p:spPr>
          <a:xfrm>
            <a:off x="540989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bg object 370"/>
          <p:cNvSpPr/>
          <p:nvPr/>
        </p:nvSpPr>
        <p:spPr>
          <a:xfrm>
            <a:off x="540989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bg object 371"/>
          <p:cNvSpPr/>
          <p:nvPr/>
        </p:nvSpPr>
        <p:spPr>
          <a:xfrm>
            <a:off x="540989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bg object 372"/>
          <p:cNvSpPr/>
          <p:nvPr/>
        </p:nvSpPr>
        <p:spPr>
          <a:xfrm>
            <a:off x="540989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bg object 373"/>
          <p:cNvSpPr/>
          <p:nvPr/>
        </p:nvSpPr>
        <p:spPr>
          <a:xfrm>
            <a:off x="540989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bg object 374"/>
          <p:cNvSpPr/>
          <p:nvPr/>
        </p:nvSpPr>
        <p:spPr>
          <a:xfrm>
            <a:off x="540989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bg object 375"/>
          <p:cNvSpPr/>
          <p:nvPr/>
        </p:nvSpPr>
        <p:spPr>
          <a:xfrm>
            <a:off x="540989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bg object 376"/>
          <p:cNvSpPr/>
          <p:nvPr/>
        </p:nvSpPr>
        <p:spPr>
          <a:xfrm>
            <a:off x="540989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bg object 377"/>
          <p:cNvSpPr/>
          <p:nvPr/>
        </p:nvSpPr>
        <p:spPr>
          <a:xfrm>
            <a:off x="540989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bg object 378"/>
          <p:cNvSpPr/>
          <p:nvPr/>
        </p:nvSpPr>
        <p:spPr>
          <a:xfrm>
            <a:off x="540989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bg object 379"/>
          <p:cNvSpPr/>
          <p:nvPr/>
        </p:nvSpPr>
        <p:spPr>
          <a:xfrm>
            <a:off x="540989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bg object 380"/>
          <p:cNvSpPr/>
          <p:nvPr/>
        </p:nvSpPr>
        <p:spPr>
          <a:xfrm>
            <a:off x="540989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bg object 381"/>
          <p:cNvSpPr/>
          <p:nvPr/>
        </p:nvSpPr>
        <p:spPr>
          <a:xfrm>
            <a:off x="540989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bg object 382"/>
          <p:cNvSpPr/>
          <p:nvPr/>
        </p:nvSpPr>
        <p:spPr>
          <a:xfrm>
            <a:off x="540989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bg object 383"/>
          <p:cNvSpPr/>
          <p:nvPr/>
        </p:nvSpPr>
        <p:spPr>
          <a:xfrm>
            <a:off x="540989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bg object 384"/>
          <p:cNvSpPr/>
          <p:nvPr/>
        </p:nvSpPr>
        <p:spPr>
          <a:xfrm>
            <a:off x="540989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bg object 385"/>
          <p:cNvSpPr/>
          <p:nvPr/>
        </p:nvSpPr>
        <p:spPr>
          <a:xfrm>
            <a:off x="5409895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bg object 386"/>
          <p:cNvSpPr/>
          <p:nvPr/>
        </p:nvSpPr>
        <p:spPr>
          <a:xfrm>
            <a:off x="540989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bg object 387"/>
          <p:cNvSpPr/>
          <p:nvPr/>
        </p:nvSpPr>
        <p:spPr>
          <a:xfrm>
            <a:off x="540989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bg object 388"/>
          <p:cNvSpPr/>
          <p:nvPr/>
        </p:nvSpPr>
        <p:spPr>
          <a:xfrm>
            <a:off x="540989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bg object 389"/>
          <p:cNvSpPr/>
          <p:nvPr/>
        </p:nvSpPr>
        <p:spPr>
          <a:xfrm>
            <a:off x="540989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bg object 390"/>
          <p:cNvSpPr/>
          <p:nvPr/>
        </p:nvSpPr>
        <p:spPr>
          <a:xfrm>
            <a:off x="540989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bg object 391"/>
          <p:cNvSpPr/>
          <p:nvPr/>
        </p:nvSpPr>
        <p:spPr>
          <a:xfrm>
            <a:off x="540989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bg object 392"/>
          <p:cNvSpPr/>
          <p:nvPr/>
        </p:nvSpPr>
        <p:spPr>
          <a:xfrm>
            <a:off x="540989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12" y="18135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bg object 393"/>
          <p:cNvSpPr/>
          <p:nvPr/>
        </p:nvSpPr>
        <p:spPr>
          <a:xfrm>
            <a:off x="540989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bg object 394"/>
          <p:cNvSpPr/>
          <p:nvPr/>
        </p:nvSpPr>
        <p:spPr>
          <a:xfrm>
            <a:off x="520208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bg object 395"/>
          <p:cNvSpPr/>
          <p:nvPr/>
        </p:nvSpPr>
        <p:spPr>
          <a:xfrm>
            <a:off x="520208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bg object 396"/>
          <p:cNvSpPr/>
          <p:nvPr/>
        </p:nvSpPr>
        <p:spPr>
          <a:xfrm>
            <a:off x="520208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bg object 397"/>
          <p:cNvSpPr/>
          <p:nvPr/>
        </p:nvSpPr>
        <p:spPr>
          <a:xfrm>
            <a:off x="520208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10"/>
                </a:moveTo>
                <a:lnTo>
                  <a:pt x="207810" y="207822"/>
                </a:lnTo>
              </a:path>
              <a:path w="208279" h="208279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bg object 398"/>
          <p:cNvSpPr/>
          <p:nvPr/>
        </p:nvSpPr>
        <p:spPr>
          <a:xfrm>
            <a:off x="520208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bg object 399"/>
          <p:cNvSpPr/>
          <p:nvPr/>
        </p:nvSpPr>
        <p:spPr>
          <a:xfrm>
            <a:off x="520208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bg object 400"/>
          <p:cNvSpPr/>
          <p:nvPr/>
        </p:nvSpPr>
        <p:spPr>
          <a:xfrm>
            <a:off x="520208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bg object 401"/>
          <p:cNvSpPr/>
          <p:nvPr/>
        </p:nvSpPr>
        <p:spPr>
          <a:xfrm>
            <a:off x="520208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bg object 402"/>
          <p:cNvSpPr/>
          <p:nvPr/>
        </p:nvSpPr>
        <p:spPr>
          <a:xfrm>
            <a:off x="520208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bg object 403"/>
          <p:cNvSpPr/>
          <p:nvPr/>
        </p:nvSpPr>
        <p:spPr>
          <a:xfrm>
            <a:off x="520208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bg object 404"/>
          <p:cNvSpPr/>
          <p:nvPr/>
        </p:nvSpPr>
        <p:spPr>
          <a:xfrm>
            <a:off x="520208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10" y="12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bg object 405"/>
          <p:cNvSpPr/>
          <p:nvPr/>
        </p:nvSpPr>
        <p:spPr>
          <a:xfrm>
            <a:off x="520208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bg object 406"/>
          <p:cNvSpPr/>
          <p:nvPr/>
        </p:nvSpPr>
        <p:spPr>
          <a:xfrm>
            <a:off x="520208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bg object 407"/>
          <p:cNvSpPr/>
          <p:nvPr/>
        </p:nvSpPr>
        <p:spPr>
          <a:xfrm>
            <a:off x="520208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bg object 408"/>
          <p:cNvSpPr/>
          <p:nvPr/>
        </p:nvSpPr>
        <p:spPr>
          <a:xfrm>
            <a:off x="520208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207810"/>
                </a:moveTo>
                <a:lnTo>
                  <a:pt x="207810" y="207822"/>
                </a:lnTo>
              </a:path>
              <a:path w="208279" h="208280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bg object 409"/>
          <p:cNvSpPr/>
          <p:nvPr/>
        </p:nvSpPr>
        <p:spPr>
          <a:xfrm>
            <a:off x="520208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bg object 410"/>
          <p:cNvSpPr/>
          <p:nvPr/>
        </p:nvSpPr>
        <p:spPr>
          <a:xfrm>
            <a:off x="520208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bg object 411"/>
          <p:cNvSpPr/>
          <p:nvPr/>
        </p:nvSpPr>
        <p:spPr>
          <a:xfrm>
            <a:off x="520208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bg object 412"/>
          <p:cNvSpPr/>
          <p:nvPr/>
        </p:nvSpPr>
        <p:spPr>
          <a:xfrm>
            <a:off x="5202085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bg object 413"/>
          <p:cNvSpPr/>
          <p:nvPr/>
        </p:nvSpPr>
        <p:spPr>
          <a:xfrm>
            <a:off x="520208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bg object 414"/>
          <p:cNvSpPr/>
          <p:nvPr/>
        </p:nvSpPr>
        <p:spPr>
          <a:xfrm>
            <a:off x="520208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bg object 415"/>
          <p:cNvSpPr/>
          <p:nvPr/>
        </p:nvSpPr>
        <p:spPr>
          <a:xfrm>
            <a:off x="520208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10" y="12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bg object 416"/>
          <p:cNvSpPr/>
          <p:nvPr/>
        </p:nvSpPr>
        <p:spPr>
          <a:xfrm>
            <a:off x="520208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bg object 417"/>
          <p:cNvSpPr/>
          <p:nvPr/>
        </p:nvSpPr>
        <p:spPr>
          <a:xfrm>
            <a:off x="520208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bg object 418"/>
          <p:cNvSpPr/>
          <p:nvPr/>
        </p:nvSpPr>
        <p:spPr>
          <a:xfrm>
            <a:off x="520208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10" y="207822"/>
                </a:lnTo>
              </a:path>
              <a:path w="208279" h="208279">
                <a:moveTo>
                  <a:pt x="207810" y="207822"/>
                </a:moveTo>
                <a:lnTo>
                  <a:pt x="0" y="207822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bg object 419"/>
          <p:cNvSpPr/>
          <p:nvPr/>
        </p:nvSpPr>
        <p:spPr>
          <a:xfrm>
            <a:off x="520208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bg object 420"/>
          <p:cNvSpPr/>
          <p:nvPr/>
        </p:nvSpPr>
        <p:spPr>
          <a:xfrm>
            <a:off x="520208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bg object 421"/>
          <p:cNvSpPr/>
          <p:nvPr/>
        </p:nvSpPr>
        <p:spPr>
          <a:xfrm>
            <a:off x="499426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bg object 422"/>
          <p:cNvSpPr/>
          <p:nvPr/>
        </p:nvSpPr>
        <p:spPr>
          <a:xfrm>
            <a:off x="499426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bg object 423"/>
          <p:cNvSpPr/>
          <p:nvPr/>
        </p:nvSpPr>
        <p:spPr>
          <a:xfrm>
            <a:off x="499426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bg object 424"/>
          <p:cNvSpPr/>
          <p:nvPr/>
        </p:nvSpPr>
        <p:spPr>
          <a:xfrm>
            <a:off x="499426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bg object 425"/>
          <p:cNvSpPr/>
          <p:nvPr/>
        </p:nvSpPr>
        <p:spPr>
          <a:xfrm>
            <a:off x="499426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bg object 426"/>
          <p:cNvSpPr/>
          <p:nvPr/>
        </p:nvSpPr>
        <p:spPr>
          <a:xfrm>
            <a:off x="499426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bg object 427"/>
          <p:cNvSpPr/>
          <p:nvPr/>
        </p:nvSpPr>
        <p:spPr>
          <a:xfrm>
            <a:off x="499426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bg object 428"/>
          <p:cNvSpPr/>
          <p:nvPr/>
        </p:nvSpPr>
        <p:spPr>
          <a:xfrm>
            <a:off x="499426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bg object 429"/>
          <p:cNvSpPr/>
          <p:nvPr/>
        </p:nvSpPr>
        <p:spPr>
          <a:xfrm>
            <a:off x="499426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bg object 430"/>
          <p:cNvSpPr/>
          <p:nvPr/>
        </p:nvSpPr>
        <p:spPr>
          <a:xfrm>
            <a:off x="499426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bg object 431"/>
          <p:cNvSpPr/>
          <p:nvPr/>
        </p:nvSpPr>
        <p:spPr>
          <a:xfrm>
            <a:off x="499426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bg object 432"/>
          <p:cNvSpPr/>
          <p:nvPr/>
        </p:nvSpPr>
        <p:spPr>
          <a:xfrm>
            <a:off x="499426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bg object 433"/>
          <p:cNvSpPr/>
          <p:nvPr/>
        </p:nvSpPr>
        <p:spPr>
          <a:xfrm>
            <a:off x="499426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bg object 434"/>
          <p:cNvSpPr/>
          <p:nvPr/>
        </p:nvSpPr>
        <p:spPr>
          <a:xfrm>
            <a:off x="499426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bg object 435"/>
          <p:cNvSpPr/>
          <p:nvPr/>
        </p:nvSpPr>
        <p:spPr>
          <a:xfrm>
            <a:off x="499426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bg object 436"/>
          <p:cNvSpPr/>
          <p:nvPr/>
        </p:nvSpPr>
        <p:spPr>
          <a:xfrm>
            <a:off x="499426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bg object 437"/>
          <p:cNvSpPr/>
          <p:nvPr/>
        </p:nvSpPr>
        <p:spPr>
          <a:xfrm>
            <a:off x="499426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bg object 438"/>
          <p:cNvSpPr/>
          <p:nvPr/>
        </p:nvSpPr>
        <p:spPr>
          <a:xfrm>
            <a:off x="4994262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bg object 439"/>
          <p:cNvSpPr/>
          <p:nvPr/>
        </p:nvSpPr>
        <p:spPr>
          <a:xfrm>
            <a:off x="499426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bg object 440"/>
          <p:cNvSpPr/>
          <p:nvPr/>
        </p:nvSpPr>
        <p:spPr>
          <a:xfrm>
            <a:off x="499426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bg object 441"/>
          <p:cNvSpPr/>
          <p:nvPr/>
        </p:nvSpPr>
        <p:spPr>
          <a:xfrm>
            <a:off x="499426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bg object 442"/>
          <p:cNvSpPr/>
          <p:nvPr/>
        </p:nvSpPr>
        <p:spPr>
          <a:xfrm>
            <a:off x="499426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bg object 443"/>
          <p:cNvSpPr/>
          <p:nvPr/>
        </p:nvSpPr>
        <p:spPr>
          <a:xfrm>
            <a:off x="499426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bg object 444"/>
          <p:cNvSpPr/>
          <p:nvPr/>
        </p:nvSpPr>
        <p:spPr>
          <a:xfrm>
            <a:off x="499426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bg object 445"/>
          <p:cNvSpPr/>
          <p:nvPr/>
        </p:nvSpPr>
        <p:spPr>
          <a:xfrm>
            <a:off x="5202085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bg object 446"/>
          <p:cNvSpPr/>
          <p:nvPr/>
        </p:nvSpPr>
        <p:spPr>
          <a:xfrm>
            <a:off x="499426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bg object 447"/>
          <p:cNvSpPr/>
          <p:nvPr/>
        </p:nvSpPr>
        <p:spPr>
          <a:xfrm>
            <a:off x="478645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bg object 448"/>
          <p:cNvSpPr/>
          <p:nvPr/>
        </p:nvSpPr>
        <p:spPr>
          <a:xfrm>
            <a:off x="478643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bg object 449"/>
          <p:cNvSpPr/>
          <p:nvPr/>
        </p:nvSpPr>
        <p:spPr>
          <a:xfrm>
            <a:off x="478643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bg object 450"/>
          <p:cNvSpPr/>
          <p:nvPr/>
        </p:nvSpPr>
        <p:spPr>
          <a:xfrm>
            <a:off x="478643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bg object 451"/>
          <p:cNvSpPr/>
          <p:nvPr/>
        </p:nvSpPr>
        <p:spPr>
          <a:xfrm>
            <a:off x="478643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bg object 452"/>
          <p:cNvSpPr/>
          <p:nvPr/>
        </p:nvSpPr>
        <p:spPr>
          <a:xfrm>
            <a:off x="478643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bg object 453"/>
          <p:cNvSpPr/>
          <p:nvPr/>
        </p:nvSpPr>
        <p:spPr>
          <a:xfrm>
            <a:off x="478643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bg object 454"/>
          <p:cNvSpPr/>
          <p:nvPr/>
        </p:nvSpPr>
        <p:spPr>
          <a:xfrm>
            <a:off x="478643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bg object 455"/>
          <p:cNvSpPr/>
          <p:nvPr/>
        </p:nvSpPr>
        <p:spPr>
          <a:xfrm>
            <a:off x="478643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bg object 456"/>
          <p:cNvSpPr/>
          <p:nvPr/>
        </p:nvSpPr>
        <p:spPr>
          <a:xfrm>
            <a:off x="478643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bg object 457"/>
          <p:cNvSpPr/>
          <p:nvPr/>
        </p:nvSpPr>
        <p:spPr>
          <a:xfrm>
            <a:off x="478643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bg object 458"/>
          <p:cNvSpPr/>
          <p:nvPr/>
        </p:nvSpPr>
        <p:spPr>
          <a:xfrm>
            <a:off x="478643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bg object 459"/>
          <p:cNvSpPr/>
          <p:nvPr/>
        </p:nvSpPr>
        <p:spPr>
          <a:xfrm>
            <a:off x="478643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bg object 460"/>
          <p:cNvSpPr/>
          <p:nvPr/>
        </p:nvSpPr>
        <p:spPr>
          <a:xfrm>
            <a:off x="478643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bg object 461"/>
          <p:cNvSpPr/>
          <p:nvPr/>
        </p:nvSpPr>
        <p:spPr>
          <a:xfrm>
            <a:off x="478643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bg object 462"/>
          <p:cNvSpPr/>
          <p:nvPr/>
        </p:nvSpPr>
        <p:spPr>
          <a:xfrm>
            <a:off x="478643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bg object 463"/>
          <p:cNvSpPr/>
          <p:nvPr/>
        </p:nvSpPr>
        <p:spPr>
          <a:xfrm>
            <a:off x="478643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bg object 464"/>
          <p:cNvSpPr/>
          <p:nvPr/>
        </p:nvSpPr>
        <p:spPr>
          <a:xfrm>
            <a:off x="478643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bg object 465"/>
          <p:cNvSpPr/>
          <p:nvPr/>
        </p:nvSpPr>
        <p:spPr>
          <a:xfrm>
            <a:off x="4786439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bg object 466"/>
          <p:cNvSpPr/>
          <p:nvPr/>
        </p:nvSpPr>
        <p:spPr>
          <a:xfrm>
            <a:off x="478643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bg object 467"/>
          <p:cNvSpPr/>
          <p:nvPr/>
        </p:nvSpPr>
        <p:spPr>
          <a:xfrm>
            <a:off x="478643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bg object 468"/>
          <p:cNvSpPr/>
          <p:nvPr/>
        </p:nvSpPr>
        <p:spPr>
          <a:xfrm>
            <a:off x="478643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bg object 469"/>
          <p:cNvSpPr/>
          <p:nvPr/>
        </p:nvSpPr>
        <p:spPr>
          <a:xfrm>
            <a:off x="478643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bg object 470"/>
          <p:cNvSpPr/>
          <p:nvPr/>
        </p:nvSpPr>
        <p:spPr>
          <a:xfrm>
            <a:off x="478643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bg object 471"/>
          <p:cNvSpPr/>
          <p:nvPr/>
        </p:nvSpPr>
        <p:spPr>
          <a:xfrm>
            <a:off x="478643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bg object 472"/>
          <p:cNvSpPr/>
          <p:nvPr/>
        </p:nvSpPr>
        <p:spPr>
          <a:xfrm>
            <a:off x="4786452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bg object 473"/>
          <p:cNvSpPr/>
          <p:nvPr/>
        </p:nvSpPr>
        <p:spPr>
          <a:xfrm>
            <a:off x="4786439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bg object 474"/>
          <p:cNvSpPr/>
          <p:nvPr/>
        </p:nvSpPr>
        <p:spPr>
          <a:xfrm>
            <a:off x="4578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bg object 475"/>
          <p:cNvSpPr/>
          <p:nvPr/>
        </p:nvSpPr>
        <p:spPr>
          <a:xfrm>
            <a:off x="457862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bg object 476"/>
          <p:cNvSpPr/>
          <p:nvPr/>
        </p:nvSpPr>
        <p:spPr>
          <a:xfrm>
            <a:off x="457862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bg object 477"/>
          <p:cNvSpPr/>
          <p:nvPr/>
        </p:nvSpPr>
        <p:spPr>
          <a:xfrm>
            <a:off x="457862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bg object 478"/>
          <p:cNvSpPr/>
          <p:nvPr/>
        </p:nvSpPr>
        <p:spPr>
          <a:xfrm>
            <a:off x="457862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bg object 479"/>
          <p:cNvSpPr/>
          <p:nvPr/>
        </p:nvSpPr>
        <p:spPr>
          <a:xfrm>
            <a:off x="457862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bg object 480"/>
          <p:cNvSpPr/>
          <p:nvPr/>
        </p:nvSpPr>
        <p:spPr>
          <a:xfrm>
            <a:off x="457862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bg object 481"/>
          <p:cNvSpPr/>
          <p:nvPr/>
        </p:nvSpPr>
        <p:spPr>
          <a:xfrm>
            <a:off x="457862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bg object 482"/>
          <p:cNvSpPr/>
          <p:nvPr/>
        </p:nvSpPr>
        <p:spPr>
          <a:xfrm>
            <a:off x="457862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bg object 483"/>
          <p:cNvSpPr/>
          <p:nvPr/>
        </p:nvSpPr>
        <p:spPr>
          <a:xfrm>
            <a:off x="457862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bg object 484"/>
          <p:cNvSpPr/>
          <p:nvPr/>
        </p:nvSpPr>
        <p:spPr>
          <a:xfrm>
            <a:off x="457862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bg object 485"/>
          <p:cNvSpPr/>
          <p:nvPr/>
        </p:nvSpPr>
        <p:spPr>
          <a:xfrm>
            <a:off x="457862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bg object 486"/>
          <p:cNvSpPr/>
          <p:nvPr/>
        </p:nvSpPr>
        <p:spPr>
          <a:xfrm>
            <a:off x="457862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bg object 487"/>
          <p:cNvSpPr/>
          <p:nvPr/>
        </p:nvSpPr>
        <p:spPr>
          <a:xfrm>
            <a:off x="457862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bg object 488"/>
          <p:cNvSpPr/>
          <p:nvPr/>
        </p:nvSpPr>
        <p:spPr>
          <a:xfrm>
            <a:off x="457862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bg object 489"/>
          <p:cNvSpPr/>
          <p:nvPr/>
        </p:nvSpPr>
        <p:spPr>
          <a:xfrm>
            <a:off x="457862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bg object 490"/>
          <p:cNvSpPr/>
          <p:nvPr/>
        </p:nvSpPr>
        <p:spPr>
          <a:xfrm>
            <a:off x="457862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bg object 491"/>
          <p:cNvSpPr/>
          <p:nvPr/>
        </p:nvSpPr>
        <p:spPr>
          <a:xfrm>
            <a:off x="457862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bg object 492"/>
          <p:cNvSpPr/>
          <p:nvPr/>
        </p:nvSpPr>
        <p:spPr>
          <a:xfrm>
            <a:off x="4578629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bg object 493"/>
          <p:cNvSpPr/>
          <p:nvPr/>
        </p:nvSpPr>
        <p:spPr>
          <a:xfrm>
            <a:off x="457862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bg object 494"/>
          <p:cNvSpPr/>
          <p:nvPr/>
        </p:nvSpPr>
        <p:spPr>
          <a:xfrm>
            <a:off x="457862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bg object 495"/>
          <p:cNvSpPr/>
          <p:nvPr/>
        </p:nvSpPr>
        <p:spPr>
          <a:xfrm>
            <a:off x="457862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bg object 496"/>
          <p:cNvSpPr/>
          <p:nvPr/>
        </p:nvSpPr>
        <p:spPr>
          <a:xfrm>
            <a:off x="457862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bg object 497"/>
          <p:cNvSpPr/>
          <p:nvPr/>
        </p:nvSpPr>
        <p:spPr>
          <a:xfrm>
            <a:off x="457862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bg object 498"/>
          <p:cNvSpPr/>
          <p:nvPr/>
        </p:nvSpPr>
        <p:spPr>
          <a:xfrm>
            <a:off x="457862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bg object 499"/>
          <p:cNvSpPr/>
          <p:nvPr/>
        </p:nvSpPr>
        <p:spPr>
          <a:xfrm>
            <a:off x="4578629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bg object 500"/>
          <p:cNvSpPr/>
          <p:nvPr/>
        </p:nvSpPr>
        <p:spPr>
          <a:xfrm>
            <a:off x="4578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bg object 501"/>
          <p:cNvSpPr/>
          <p:nvPr/>
        </p:nvSpPr>
        <p:spPr>
          <a:xfrm>
            <a:off x="4370806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bg object 502"/>
          <p:cNvSpPr/>
          <p:nvPr/>
        </p:nvSpPr>
        <p:spPr>
          <a:xfrm>
            <a:off x="4370806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bg object 503"/>
          <p:cNvSpPr/>
          <p:nvPr/>
        </p:nvSpPr>
        <p:spPr>
          <a:xfrm>
            <a:off x="4370806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bg object 504"/>
          <p:cNvSpPr/>
          <p:nvPr/>
        </p:nvSpPr>
        <p:spPr>
          <a:xfrm>
            <a:off x="4370806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bg object 505"/>
          <p:cNvSpPr/>
          <p:nvPr/>
        </p:nvSpPr>
        <p:spPr>
          <a:xfrm>
            <a:off x="4370806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bg object 506"/>
          <p:cNvSpPr/>
          <p:nvPr/>
        </p:nvSpPr>
        <p:spPr>
          <a:xfrm>
            <a:off x="4370806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bg object 507"/>
          <p:cNvSpPr/>
          <p:nvPr/>
        </p:nvSpPr>
        <p:spPr>
          <a:xfrm>
            <a:off x="4370806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bg object 508"/>
          <p:cNvSpPr/>
          <p:nvPr/>
        </p:nvSpPr>
        <p:spPr>
          <a:xfrm>
            <a:off x="4370806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bg object 509"/>
          <p:cNvSpPr/>
          <p:nvPr/>
        </p:nvSpPr>
        <p:spPr>
          <a:xfrm>
            <a:off x="4370806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bg object 510"/>
          <p:cNvSpPr/>
          <p:nvPr/>
        </p:nvSpPr>
        <p:spPr>
          <a:xfrm>
            <a:off x="4370806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bg object 511"/>
          <p:cNvSpPr/>
          <p:nvPr/>
        </p:nvSpPr>
        <p:spPr>
          <a:xfrm>
            <a:off x="4370806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bg object 512"/>
          <p:cNvSpPr/>
          <p:nvPr/>
        </p:nvSpPr>
        <p:spPr>
          <a:xfrm>
            <a:off x="4370806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bg object 513"/>
          <p:cNvSpPr/>
          <p:nvPr/>
        </p:nvSpPr>
        <p:spPr>
          <a:xfrm>
            <a:off x="4370806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bg object 514"/>
          <p:cNvSpPr/>
          <p:nvPr/>
        </p:nvSpPr>
        <p:spPr>
          <a:xfrm>
            <a:off x="4370806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bg object 515"/>
          <p:cNvSpPr/>
          <p:nvPr/>
        </p:nvSpPr>
        <p:spPr>
          <a:xfrm>
            <a:off x="4370806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bg object 516"/>
          <p:cNvSpPr/>
          <p:nvPr/>
        </p:nvSpPr>
        <p:spPr>
          <a:xfrm>
            <a:off x="4370806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bg object 517"/>
          <p:cNvSpPr/>
          <p:nvPr/>
        </p:nvSpPr>
        <p:spPr>
          <a:xfrm>
            <a:off x="4370806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bg object 518"/>
          <p:cNvSpPr/>
          <p:nvPr/>
        </p:nvSpPr>
        <p:spPr>
          <a:xfrm>
            <a:off x="4370806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bg object 519"/>
          <p:cNvSpPr/>
          <p:nvPr/>
        </p:nvSpPr>
        <p:spPr>
          <a:xfrm>
            <a:off x="4370806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bg object 520"/>
          <p:cNvSpPr/>
          <p:nvPr/>
        </p:nvSpPr>
        <p:spPr>
          <a:xfrm>
            <a:off x="4370806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bg object 521"/>
          <p:cNvSpPr/>
          <p:nvPr/>
        </p:nvSpPr>
        <p:spPr>
          <a:xfrm>
            <a:off x="4370806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bg object 522"/>
          <p:cNvSpPr/>
          <p:nvPr/>
        </p:nvSpPr>
        <p:spPr>
          <a:xfrm>
            <a:off x="4370806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bg object 523"/>
          <p:cNvSpPr/>
          <p:nvPr/>
        </p:nvSpPr>
        <p:spPr>
          <a:xfrm>
            <a:off x="4370806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bg object 524"/>
          <p:cNvSpPr/>
          <p:nvPr/>
        </p:nvSpPr>
        <p:spPr>
          <a:xfrm>
            <a:off x="4370806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bg object 525"/>
          <p:cNvSpPr/>
          <p:nvPr/>
        </p:nvSpPr>
        <p:spPr>
          <a:xfrm>
            <a:off x="4370806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bg object 526"/>
          <p:cNvSpPr/>
          <p:nvPr/>
        </p:nvSpPr>
        <p:spPr>
          <a:xfrm>
            <a:off x="4370806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12" y="18135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bg object 527"/>
          <p:cNvSpPr/>
          <p:nvPr/>
        </p:nvSpPr>
        <p:spPr>
          <a:xfrm>
            <a:off x="437080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bg object 528"/>
          <p:cNvSpPr/>
          <p:nvPr/>
        </p:nvSpPr>
        <p:spPr>
          <a:xfrm>
            <a:off x="416299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bg object 529"/>
          <p:cNvSpPr/>
          <p:nvPr/>
        </p:nvSpPr>
        <p:spPr>
          <a:xfrm>
            <a:off x="4162983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12" y="207822"/>
                </a:moveTo>
                <a:lnTo>
                  <a:pt x="207835" y="207822"/>
                </a:lnTo>
                <a:lnTo>
                  <a:pt x="207835" y="12"/>
                </a:lnTo>
                <a:lnTo>
                  <a:pt x="12" y="12"/>
                </a:lnTo>
                <a:lnTo>
                  <a:pt x="12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bg object 530"/>
          <p:cNvSpPr/>
          <p:nvPr/>
        </p:nvSpPr>
        <p:spPr>
          <a:xfrm>
            <a:off x="4162983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12" y="207822"/>
                </a:moveTo>
                <a:lnTo>
                  <a:pt x="207835" y="207822"/>
                </a:lnTo>
                <a:lnTo>
                  <a:pt x="207835" y="0"/>
                </a:lnTo>
                <a:lnTo>
                  <a:pt x="12" y="0"/>
                </a:lnTo>
                <a:lnTo>
                  <a:pt x="12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bg object 531"/>
          <p:cNvSpPr/>
          <p:nvPr/>
        </p:nvSpPr>
        <p:spPr>
          <a:xfrm>
            <a:off x="4162983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10"/>
                </a:moveTo>
                <a:lnTo>
                  <a:pt x="12" y="207810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bg object 532"/>
          <p:cNvSpPr/>
          <p:nvPr/>
        </p:nvSpPr>
        <p:spPr>
          <a:xfrm>
            <a:off x="4162983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bg object 533"/>
          <p:cNvSpPr/>
          <p:nvPr/>
        </p:nvSpPr>
        <p:spPr>
          <a:xfrm>
            <a:off x="4162983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12" y="207835"/>
                </a:moveTo>
                <a:lnTo>
                  <a:pt x="207835" y="207835"/>
                </a:lnTo>
                <a:lnTo>
                  <a:pt x="207835" y="12"/>
                </a:lnTo>
                <a:lnTo>
                  <a:pt x="12" y="12"/>
                </a:lnTo>
                <a:lnTo>
                  <a:pt x="12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bg object 534"/>
          <p:cNvSpPr/>
          <p:nvPr/>
        </p:nvSpPr>
        <p:spPr>
          <a:xfrm>
            <a:off x="4162983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bg object 535"/>
          <p:cNvSpPr/>
          <p:nvPr/>
        </p:nvSpPr>
        <p:spPr>
          <a:xfrm>
            <a:off x="4162983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bg object 536"/>
          <p:cNvSpPr/>
          <p:nvPr/>
        </p:nvSpPr>
        <p:spPr>
          <a:xfrm>
            <a:off x="4162983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12" y="207835"/>
                </a:moveTo>
                <a:lnTo>
                  <a:pt x="207835" y="207835"/>
                </a:lnTo>
                <a:lnTo>
                  <a:pt x="207835" y="12"/>
                </a:lnTo>
                <a:lnTo>
                  <a:pt x="12" y="12"/>
                </a:lnTo>
                <a:lnTo>
                  <a:pt x="12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bg object 537"/>
          <p:cNvSpPr/>
          <p:nvPr/>
        </p:nvSpPr>
        <p:spPr>
          <a:xfrm>
            <a:off x="4162983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bg object 538"/>
          <p:cNvSpPr/>
          <p:nvPr/>
        </p:nvSpPr>
        <p:spPr>
          <a:xfrm>
            <a:off x="4162983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12" y="207835"/>
                </a:moveTo>
                <a:lnTo>
                  <a:pt x="207835" y="207835"/>
                </a:lnTo>
                <a:lnTo>
                  <a:pt x="207835" y="12"/>
                </a:lnTo>
                <a:lnTo>
                  <a:pt x="12" y="12"/>
                </a:lnTo>
                <a:lnTo>
                  <a:pt x="12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</a:path>
              <a:path w="208279" h="208280">
                <a:moveTo>
                  <a:pt x="12" y="0"/>
                </a:moveTo>
                <a:lnTo>
                  <a:pt x="12" y="12"/>
                </a:lnTo>
              </a:path>
              <a:path w="208279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bg object 539"/>
          <p:cNvSpPr/>
          <p:nvPr/>
        </p:nvSpPr>
        <p:spPr>
          <a:xfrm>
            <a:off x="4162983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bg object 540"/>
          <p:cNvSpPr/>
          <p:nvPr/>
        </p:nvSpPr>
        <p:spPr>
          <a:xfrm>
            <a:off x="4162983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12" y="207822"/>
                </a:moveTo>
                <a:lnTo>
                  <a:pt x="207835" y="207822"/>
                </a:lnTo>
                <a:lnTo>
                  <a:pt x="207835" y="12"/>
                </a:lnTo>
                <a:lnTo>
                  <a:pt x="12" y="12"/>
                </a:lnTo>
                <a:lnTo>
                  <a:pt x="12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bg object 541"/>
          <p:cNvSpPr/>
          <p:nvPr/>
        </p:nvSpPr>
        <p:spPr>
          <a:xfrm>
            <a:off x="4162983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12" y="207822"/>
                </a:moveTo>
                <a:lnTo>
                  <a:pt x="207835" y="207822"/>
                </a:lnTo>
                <a:lnTo>
                  <a:pt x="207835" y="0"/>
                </a:lnTo>
                <a:lnTo>
                  <a:pt x="12" y="0"/>
                </a:lnTo>
                <a:lnTo>
                  <a:pt x="12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bg object 542"/>
          <p:cNvSpPr/>
          <p:nvPr/>
        </p:nvSpPr>
        <p:spPr>
          <a:xfrm>
            <a:off x="4162983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10"/>
                </a:moveTo>
                <a:lnTo>
                  <a:pt x="12" y="207810"/>
                </a:lnTo>
                <a:lnTo>
                  <a:pt x="12" y="207822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bg object 543"/>
          <p:cNvSpPr/>
          <p:nvPr/>
        </p:nvSpPr>
        <p:spPr>
          <a:xfrm>
            <a:off x="4162983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bg object 544"/>
          <p:cNvSpPr/>
          <p:nvPr/>
        </p:nvSpPr>
        <p:spPr>
          <a:xfrm>
            <a:off x="4162983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12" y="207835"/>
                </a:moveTo>
                <a:lnTo>
                  <a:pt x="207835" y="207835"/>
                </a:lnTo>
                <a:lnTo>
                  <a:pt x="207835" y="12"/>
                </a:lnTo>
                <a:lnTo>
                  <a:pt x="12" y="12"/>
                </a:lnTo>
                <a:lnTo>
                  <a:pt x="12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bg object 545"/>
          <p:cNvSpPr/>
          <p:nvPr/>
        </p:nvSpPr>
        <p:spPr>
          <a:xfrm>
            <a:off x="4162983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bg object 546"/>
          <p:cNvSpPr/>
          <p:nvPr/>
        </p:nvSpPr>
        <p:spPr>
          <a:xfrm>
            <a:off x="4162983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12" y="207822"/>
                </a:moveTo>
                <a:lnTo>
                  <a:pt x="207835" y="207822"/>
                </a:lnTo>
                <a:lnTo>
                  <a:pt x="207835" y="0"/>
                </a:lnTo>
                <a:lnTo>
                  <a:pt x="12" y="0"/>
                </a:lnTo>
                <a:lnTo>
                  <a:pt x="12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bg object 547"/>
          <p:cNvSpPr/>
          <p:nvPr/>
        </p:nvSpPr>
        <p:spPr>
          <a:xfrm>
            <a:off x="4162983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bg object 548"/>
          <p:cNvSpPr/>
          <p:nvPr/>
        </p:nvSpPr>
        <p:spPr>
          <a:xfrm>
            <a:off x="4162983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bg object 549"/>
          <p:cNvSpPr/>
          <p:nvPr/>
        </p:nvSpPr>
        <p:spPr>
          <a:xfrm>
            <a:off x="4162983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12" y="207835"/>
                </a:moveTo>
                <a:lnTo>
                  <a:pt x="207835" y="207835"/>
                </a:lnTo>
                <a:lnTo>
                  <a:pt x="207835" y="12"/>
                </a:lnTo>
                <a:lnTo>
                  <a:pt x="12" y="12"/>
                </a:lnTo>
                <a:lnTo>
                  <a:pt x="12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</a:path>
              <a:path w="208279" h="208279">
                <a:moveTo>
                  <a:pt x="12" y="0"/>
                </a:moveTo>
                <a:lnTo>
                  <a:pt x="12" y="12"/>
                </a:lnTo>
              </a:path>
              <a:path w="208279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bg object 550"/>
          <p:cNvSpPr/>
          <p:nvPr/>
        </p:nvSpPr>
        <p:spPr>
          <a:xfrm>
            <a:off x="4162983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bg object 551"/>
          <p:cNvSpPr/>
          <p:nvPr/>
        </p:nvSpPr>
        <p:spPr>
          <a:xfrm>
            <a:off x="4162983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12" y="207822"/>
                </a:moveTo>
                <a:lnTo>
                  <a:pt x="207835" y="207822"/>
                </a:lnTo>
                <a:lnTo>
                  <a:pt x="207835" y="12"/>
                </a:lnTo>
                <a:lnTo>
                  <a:pt x="12" y="12"/>
                </a:lnTo>
                <a:lnTo>
                  <a:pt x="12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bg object 552"/>
          <p:cNvSpPr/>
          <p:nvPr/>
        </p:nvSpPr>
        <p:spPr>
          <a:xfrm>
            <a:off x="4162983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1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12" y="207822"/>
                </a:moveTo>
                <a:lnTo>
                  <a:pt x="207835" y="207822"/>
                </a:lnTo>
                <a:lnTo>
                  <a:pt x="207835" y="0"/>
                </a:lnTo>
                <a:lnTo>
                  <a:pt x="12" y="0"/>
                </a:lnTo>
                <a:lnTo>
                  <a:pt x="12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bg object 553"/>
          <p:cNvSpPr/>
          <p:nvPr/>
        </p:nvSpPr>
        <p:spPr>
          <a:xfrm>
            <a:off x="4162996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bg object 554"/>
          <p:cNvSpPr/>
          <p:nvPr/>
        </p:nvSpPr>
        <p:spPr>
          <a:xfrm>
            <a:off x="3955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bg object 555"/>
          <p:cNvSpPr/>
          <p:nvPr/>
        </p:nvSpPr>
        <p:spPr>
          <a:xfrm>
            <a:off x="3955173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bg object 556"/>
          <p:cNvSpPr/>
          <p:nvPr/>
        </p:nvSpPr>
        <p:spPr>
          <a:xfrm>
            <a:off x="3955173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bg object 557"/>
          <p:cNvSpPr/>
          <p:nvPr/>
        </p:nvSpPr>
        <p:spPr>
          <a:xfrm>
            <a:off x="3955173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bg object 558"/>
          <p:cNvSpPr/>
          <p:nvPr/>
        </p:nvSpPr>
        <p:spPr>
          <a:xfrm>
            <a:off x="3955173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bg object 559"/>
          <p:cNvSpPr/>
          <p:nvPr/>
        </p:nvSpPr>
        <p:spPr>
          <a:xfrm>
            <a:off x="3955173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bg object 560"/>
          <p:cNvSpPr/>
          <p:nvPr/>
        </p:nvSpPr>
        <p:spPr>
          <a:xfrm>
            <a:off x="3955173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bg object 561"/>
          <p:cNvSpPr/>
          <p:nvPr/>
        </p:nvSpPr>
        <p:spPr>
          <a:xfrm>
            <a:off x="3955173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bg object 562"/>
          <p:cNvSpPr/>
          <p:nvPr/>
        </p:nvSpPr>
        <p:spPr>
          <a:xfrm>
            <a:off x="3955173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bg object 563"/>
          <p:cNvSpPr/>
          <p:nvPr/>
        </p:nvSpPr>
        <p:spPr>
          <a:xfrm>
            <a:off x="3955173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bg object 564"/>
          <p:cNvSpPr/>
          <p:nvPr/>
        </p:nvSpPr>
        <p:spPr>
          <a:xfrm>
            <a:off x="3955173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207810" y="12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bg object 565"/>
          <p:cNvSpPr/>
          <p:nvPr/>
        </p:nvSpPr>
        <p:spPr>
          <a:xfrm>
            <a:off x="3955173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bg object 566"/>
          <p:cNvSpPr/>
          <p:nvPr/>
        </p:nvSpPr>
        <p:spPr>
          <a:xfrm>
            <a:off x="3955173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bg object 567"/>
          <p:cNvSpPr/>
          <p:nvPr/>
        </p:nvSpPr>
        <p:spPr>
          <a:xfrm>
            <a:off x="3955173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bg object 568"/>
          <p:cNvSpPr/>
          <p:nvPr/>
        </p:nvSpPr>
        <p:spPr>
          <a:xfrm>
            <a:off x="3955173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bg object 569"/>
          <p:cNvSpPr/>
          <p:nvPr/>
        </p:nvSpPr>
        <p:spPr>
          <a:xfrm>
            <a:off x="3955173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bg object 570"/>
          <p:cNvSpPr/>
          <p:nvPr/>
        </p:nvSpPr>
        <p:spPr>
          <a:xfrm>
            <a:off x="3955173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bg object 571"/>
          <p:cNvSpPr/>
          <p:nvPr/>
        </p:nvSpPr>
        <p:spPr>
          <a:xfrm>
            <a:off x="3955173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bg object 572"/>
          <p:cNvSpPr/>
          <p:nvPr/>
        </p:nvSpPr>
        <p:spPr>
          <a:xfrm>
            <a:off x="3955173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bg object 573"/>
          <p:cNvSpPr/>
          <p:nvPr/>
        </p:nvSpPr>
        <p:spPr>
          <a:xfrm>
            <a:off x="3955173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bg object 574"/>
          <p:cNvSpPr/>
          <p:nvPr/>
        </p:nvSpPr>
        <p:spPr>
          <a:xfrm>
            <a:off x="3955173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bg object 575"/>
          <p:cNvSpPr/>
          <p:nvPr/>
        </p:nvSpPr>
        <p:spPr>
          <a:xfrm>
            <a:off x="3955173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207810" y="12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bg object 576"/>
          <p:cNvSpPr/>
          <p:nvPr/>
        </p:nvSpPr>
        <p:spPr>
          <a:xfrm>
            <a:off x="3955173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bg object 577"/>
          <p:cNvSpPr/>
          <p:nvPr/>
        </p:nvSpPr>
        <p:spPr>
          <a:xfrm>
            <a:off x="3955173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bg object 578"/>
          <p:cNvSpPr/>
          <p:nvPr/>
        </p:nvSpPr>
        <p:spPr>
          <a:xfrm>
            <a:off x="3955173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0" y="207822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bg object 579"/>
          <p:cNvSpPr/>
          <p:nvPr/>
        </p:nvSpPr>
        <p:spPr>
          <a:xfrm>
            <a:off x="3955173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bg object 580"/>
          <p:cNvSpPr/>
          <p:nvPr/>
        </p:nvSpPr>
        <p:spPr>
          <a:xfrm>
            <a:off x="3955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bg object 581"/>
          <p:cNvSpPr/>
          <p:nvPr/>
        </p:nvSpPr>
        <p:spPr>
          <a:xfrm>
            <a:off x="3747350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bg object 582"/>
          <p:cNvSpPr/>
          <p:nvPr/>
        </p:nvSpPr>
        <p:spPr>
          <a:xfrm>
            <a:off x="3747350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bg object 583"/>
          <p:cNvSpPr/>
          <p:nvPr/>
        </p:nvSpPr>
        <p:spPr>
          <a:xfrm>
            <a:off x="3747350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bg object 584"/>
          <p:cNvSpPr/>
          <p:nvPr/>
        </p:nvSpPr>
        <p:spPr>
          <a:xfrm>
            <a:off x="3747350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bg object 585"/>
          <p:cNvSpPr/>
          <p:nvPr/>
        </p:nvSpPr>
        <p:spPr>
          <a:xfrm>
            <a:off x="3747350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bg object 586"/>
          <p:cNvSpPr/>
          <p:nvPr/>
        </p:nvSpPr>
        <p:spPr>
          <a:xfrm>
            <a:off x="3747350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bg object 587"/>
          <p:cNvSpPr/>
          <p:nvPr/>
        </p:nvSpPr>
        <p:spPr>
          <a:xfrm>
            <a:off x="3747350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bg object 588"/>
          <p:cNvSpPr/>
          <p:nvPr/>
        </p:nvSpPr>
        <p:spPr>
          <a:xfrm>
            <a:off x="3747350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bg object 589"/>
          <p:cNvSpPr/>
          <p:nvPr/>
        </p:nvSpPr>
        <p:spPr>
          <a:xfrm>
            <a:off x="3747350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bg object 590"/>
          <p:cNvSpPr/>
          <p:nvPr/>
        </p:nvSpPr>
        <p:spPr>
          <a:xfrm>
            <a:off x="3747350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bg object 591"/>
          <p:cNvSpPr/>
          <p:nvPr/>
        </p:nvSpPr>
        <p:spPr>
          <a:xfrm>
            <a:off x="3747350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bg object 592"/>
          <p:cNvSpPr/>
          <p:nvPr/>
        </p:nvSpPr>
        <p:spPr>
          <a:xfrm>
            <a:off x="3747350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bg object 593"/>
          <p:cNvSpPr/>
          <p:nvPr/>
        </p:nvSpPr>
        <p:spPr>
          <a:xfrm>
            <a:off x="3747350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bg object 594"/>
          <p:cNvSpPr/>
          <p:nvPr/>
        </p:nvSpPr>
        <p:spPr>
          <a:xfrm>
            <a:off x="3747350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bg object 595"/>
          <p:cNvSpPr/>
          <p:nvPr/>
        </p:nvSpPr>
        <p:spPr>
          <a:xfrm>
            <a:off x="3747350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bg object 596"/>
          <p:cNvSpPr/>
          <p:nvPr/>
        </p:nvSpPr>
        <p:spPr>
          <a:xfrm>
            <a:off x="3747350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bg object 597"/>
          <p:cNvSpPr/>
          <p:nvPr/>
        </p:nvSpPr>
        <p:spPr>
          <a:xfrm>
            <a:off x="3747350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bg object 598"/>
          <p:cNvSpPr/>
          <p:nvPr/>
        </p:nvSpPr>
        <p:spPr>
          <a:xfrm>
            <a:off x="3747350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bg object 599"/>
          <p:cNvSpPr/>
          <p:nvPr/>
        </p:nvSpPr>
        <p:spPr>
          <a:xfrm>
            <a:off x="3747350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bg object 600"/>
          <p:cNvSpPr/>
          <p:nvPr/>
        </p:nvSpPr>
        <p:spPr>
          <a:xfrm>
            <a:off x="3747350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bg object 601"/>
          <p:cNvSpPr/>
          <p:nvPr/>
        </p:nvSpPr>
        <p:spPr>
          <a:xfrm>
            <a:off x="3747350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bg object 602"/>
          <p:cNvSpPr/>
          <p:nvPr/>
        </p:nvSpPr>
        <p:spPr>
          <a:xfrm>
            <a:off x="3747350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bg object 603"/>
          <p:cNvSpPr/>
          <p:nvPr/>
        </p:nvSpPr>
        <p:spPr>
          <a:xfrm>
            <a:off x="3747350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bg object 604"/>
          <p:cNvSpPr/>
          <p:nvPr/>
        </p:nvSpPr>
        <p:spPr>
          <a:xfrm>
            <a:off x="3747350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bg object 605"/>
          <p:cNvSpPr/>
          <p:nvPr/>
        </p:nvSpPr>
        <p:spPr>
          <a:xfrm>
            <a:off x="3955173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bg object 606"/>
          <p:cNvSpPr/>
          <p:nvPr/>
        </p:nvSpPr>
        <p:spPr>
          <a:xfrm>
            <a:off x="374735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bg object 607"/>
          <p:cNvSpPr/>
          <p:nvPr/>
        </p:nvSpPr>
        <p:spPr>
          <a:xfrm>
            <a:off x="353954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bg object 608"/>
          <p:cNvSpPr/>
          <p:nvPr/>
        </p:nvSpPr>
        <p:spPr>
          <a:xfrm>
            <a:off x="3539528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bg object 609"/>
          <p:cNvSpPr/>
          <p:nvPr/>
        </p:nvSpPr>
        <p:spPr>
          <a:xfrm>
            <a:off x="3539528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bg object 610"/>
          <p:cNvSpPr/>
          <p:nvPr/>
        </p:nvSpPr>
        <p:spPr>
          <a:xfrm>
            <a:off x="3539528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bg object 611"/>
          <p:cNvSpPr/>
          <p:nvPr/>
        </p:nvSpPr>
        <p:spPr>
          <a:xfrm>
            <a:off x="3539528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bg object 612"/>
          <p:cNvSpPr/>
          <p:nvPr/>
        </p:nvSpPr>
        <p:spPr>
          <a:xfrm>
            <a:off x="3539528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bg object 613"/>
          <p:cNvSpPr/>
          <p:nvPr/>
        </p:nvSpPr>
        <p:spPr>
          <a:xfrm>
            <a:off x="3539528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bg object 614"/>
          <p:cNvSpPr/>
          <p:nvPr/>
        </p:nvSpPr>
        <p:spPr>
          <a:xfrm>
            <a:off x="3539528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bg object 615"/>
          <p:cNvSpPr/>
          <p:nvPr/>
        </p:nvSpPr>
        <p:spPr>
          <a:xfrm>
            <a:off x="3539528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bg object 616"/>
          <p:cNvSpPr/>
          <p:nvPr/>
        </p:nvSpPr>
        <p:spPr>
          <a:xfrm>
            <a:off x="3539528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bg object 617"/>
          <p:cNvSpPr/>
          <p:nvPr/>
        </p:nvSpPr>
        <p:spPr>
          <a:xfrm>
            <a:off x="3539528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bg object 618"/>
          <p:cNvSpPr/>
          <p:nvPr/>
        </p:nvSpPr>
        <p:spPr>
          <a:xfrm>
            <a:off x="3539528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bg object 619"/>
          <p:cNvSpPr/>
          <p:nvPr/>
        </p:nvSpPr>
        <p:spPr>
          <a:xfrm>
            <a:off x="3539528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bg object 620"/>
          <p:cNvSpPr/>
          <p:nvPr/>
        </p:nvSpPr>
        <p:spPr>
          <a:xfrm>
            <a:off x="3539528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bg object 621"/>
          <p:cNvSpPr/>
          <p:nvPr/>
        </p:nvSpPr>
        <p:spPr>
          <a:xfrm>
            <a:off x="3539528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bg object 622"/>
          <p:cNvSpPr/>
          <p:nvPr/>
        </p:nvSpPr>
        <p:spPr>
          <a:xfrm>
            <a:off x="3539528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bg object 623"/>
          <p:cNvSpPr/>
          <p:nvPr/>
        </p:nvSpPr>
        <p:spPr>
          <a:xfrm>
            <a:off x="3539528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bg object 624"/>
          <p:cNvSpPr/>
          <p:nvPr/>
        </p:nvSpPr>
        <p:spPr>
          <a:xfrm>
            <a:off x="3539528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bg object 625"/>
          <p:cNvSpPr/>
          <p:nvPr/>
        </p:nvSpPr>
        <p:spPr>
          <a:xfrm>
            <a:off x="3539528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bg object 626"/>
          <p:cNvSpPr/>
          <p:nvPr/>
        </p:nvSpPr>
        <p:spPr>
          <a:xfrm>
            <a:off x="3539528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bg object 627"/>
          <p:cNvSpPr/>
          <p:nvPr/>
        </p:nvSpPr>
        <p:spPr>
          <a:xfrm>
            <a:off x="3539528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bg object 628"/>
          <p:cNvSpPr/>
          <p:nvPr/>
        </p:nvSpPr>
        <p:spPr>
          <a:xfrm>
            <a:off x="3539528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bg object 629"/>
          <p:cNvSpPr/>
          <p:nvPr/>
        </p:nvSpPr>
        <p:spPr>
          <a:xfrm>
            <a:off x="3539528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bg object 630"/>
          <p:cNvSpPr/>
          <p:nvPr/>
        </p:nvSpPr>
        <p:spPr>
          <a:xfrm>
            <a:off x="3539528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bg object 631"/>
          <p:cNvSpPr/>
          <p:nvPr/>
        </p:nvSpPr>
        <p:spPr>
          <a:xfrm>
            <a:off x="3539528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bg object 632"/>
          <p:cNvSpPr/>
          <p:nvPr/>
        </p:nvSpPr>
        <p:spPr>
          <a:xfrm>
            <a:off x="3539540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bg object 633"/>
          <p:cNvSpPr/>
          <p:nvPr/>
        </p:nvSpPr>
        <p:spPr>
          <a:xfrm>
            <a:off x="3539528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bg object 634"/>
          <p:cNvSpPr/>
          <p:nvPr/>
        </p:nvSpPr>
        <p:spPr>
          <a:xfrm>
            <a:off x="3331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bg object 635"/>
          <p:cNvSpPr/>
          <p:nvPr/>
        </p:nvSpPr>
        <p:spPr>
          <a:xfrm>
            <a:off x="3331717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bg object 636"/>
          <p:cNvSpPr/>
          <p:nvPr/>
        </p:nvSpPr>
        <p:spPr>
          <a:xfrm>
            <a:off x="3331717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bg object 637"/>
          <p:cNvSpPr/>
          <p:nvPr/>
        </p:nvSpPr>
        <p:spPr>
          <a:xfrm>
            <a:off x="3331717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bg object 638"/>
          <p:cNvSpPr/>
          <p:nvPr/>
        </p:nvSpPr>
        <p:spPr>
          <a:xfrm>
            <a:off x="3331717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bg object 639"/>
          <p:cNvSpPr/>
          <p:nvPr/>
        </p:nvSpPr>
        <p:spPr>
          <a:xfrm>
            <a:off x="3331717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bg object 640"/>
          <p:cNvSpPr/>
          <p:nvPr/>
        </p:nvSpPr>
        <p:spPr>
          <a:xfrm>
            <a:off x="3331717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bg object 641"/>
          <p:cNvSpPr/>
          <p:nvPr/>
        </p:nvSpPr>
        <p:spPr>
          <a:xfrm>
            <a:off x="3331717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bg object 642"/>
          <p:cNvSpPr/>
          <p:nvPr/>
        </p:nvSpPr>
        <p:spPr>
          <a:xfrm>
            <a:off x="3331717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bg object 643"/>
          <p:cNvSpPr/>
          <p:nvPr/>
        </p:nvSpPr>
        <p:spPr>
          <a:xfrm>
            <a:off x="3331717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bg object 644"/>
          <p:cNvSpPr/>
          <p:nvPr/>
        </p:nvSpPr>
        <p:spPr>
          <a:xfrm>
            <a:off x="3331717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bg object 645"/>
          <p:cNvSpPr/>
          <p:nvPr/>
        </p:nvSpPr>
        <p:spPr>
          <a:xfrm>
            <a:off x="3331717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bg object 646"/>
          <p:cNvSpPr/>
          <p:nvPr/>
        </p:nvSpPr>
        <p:spPr>
          <a:xfrm>
            <a:off x="3331717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bg object 647"/>
          <p:cNvSpPr/>
          <p:nvPr/>
        </p:nvSpPr>
        <p:spPr>
          <a:xfrm>
            <a:off x="3331717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bg object 648"/>
          <p:cNvSpPr/>
          <p:nvPr/>
        </p:nvSpPr>
        <p:spPr>
          <a:xfrm>
            <a:off x="3331717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bg object 649"/>
          <p:cNvSpPr/>
          <p:nvPr/>
        </p:nvSpPr>
        <p:spPr>
          <a:xfrm>
            <a:off x="3331717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bg object 650"/>
          <p:cNvSpPr/>
          <p:nvPr/>
        </p:nvSpPr>
        <p:spPr>
          <a:xfrm>
            <a:off x="3331717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bg object 651"/>
          <p:cNvSpPr/>
          <p:nvPr/>
        </p:nvSpPr>
        <p:spPr>
          <a:xfrm>
            <a:off x="3331717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bg object 652"/>
          <p:cNvSpPr/>
          <p:nvPr/>
        </p:nvSpPr>
        <p:spPr>
          <a:xfrm>
            <a:off x="3331717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bg object 653"/>
          <p:cNvSpPr/>
          <p:nvPr/>
        </p:nvSpPr>
        <p:spPr>
          <a:xfrm>
            <a:off x="3331717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bg object 654"/>
          <p:cNvSpPr/>
          <p:nvPr/>
        </p:nvSpPr>
        <p:spPr>
          <a:xfrm>
            <a:off x="3331717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bg object 655"/>
          <p:cNvSpPr/>
          <p:nvPr/>
        </p:nvSpPr>
        <p:spPr>
          <a:xfrm>
            <a:off x="3331717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bg object 656"/>
          <p:cNvSpPr/>
          <p:nvPr/>
        </p:nvSpPr>
        <p:spPr>
          <a:xfrm>
            <a:off x="3331717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bg object 657"/>
          <p:cNvSpPr/>
          <p:nvPr/>
        </p:nvSpPr>
        <p:spPr>
          <a:xfrm>
            <a:off x="3331717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bg object 658"/>
          <p:cNvSpPr/>
          <p:nvPr/>
        </p:nvSpPr>
        <p:spPr>
          <a:xfrm>
            <a:off x="3331717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bg object 659"/>
          <p:cNvSpPr/>
          <p:nvPr/>
        </p:nvSpPr>
        <p:spPr>
          <a:xfrm>
            <a:off x="3331717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bg object 660"/>
          <p:cNvSpPr/>
          <p:nvPr/>
        </p:nvSpPr>
        <p:spPr>
          <a:xfrm>
            <a:off x="3331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bg object 661"/>
          <p:cNvSpPr/>
          <p:nvPr/>
        </p:nvSpPr>
        <p:spPr>
          <a:xfrm>
            <a:off x="3123895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bg object 662"/>
          <p:cNvSpPr/>
          <p:nvPr/>
        </p:nvSpPr>
        <p:spPr>
          <a:xfrm>
            <a:off x="312389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bg object 663"/>
          <p:cNvSpPr/>
          <p:nvPr/>
        </p:nvSpPr>
        <p:spPr>
          <a:xfrm>
            <a:off x="312389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bg object 664"/>
          <p:cNvSpPr/>
          <p:nvPr/>
        </p:nvSpPr>
        <p:spPr>
          <a:xfrm>
            <a:off x="312389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bg object 665"/>
          <p:cNvSpPr/>
          <p:nvPr/>
        </p:nvSpPr>
        <p:spPr>
          <a:xfrm>
            <a:off x="312389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bg object 666"/>
          <p:cNvSpPr/>
          <p:nvPr/>
        </p:nvSpPr>
        <p:spPr>
          <a:xfrm>
            <a:off x="312389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bg object 667"/>
          <p:cNvSpPr/>
          <p:nvPr/>
        </p:nvSpPr>
        <p:spPr>
          <a:xfrm>
            <a:off x="312389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bg object 668"/>
          <p:cNvSpPr/>
          <p:nvPr/>
        </p:nvSpPr>
        <p:spPr>
          <a:xfrm>
            <a:off x="312389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bg object 669"/>
          <p:cNvSpPr/>
          <p:nvPr/>
        </p:nvSpPr>
        <p:spPr>
          <a:xfrm>
            <a:off x="312389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bg object 670"/>
          <p:cNvSpPr/>
          <p:nvPr/>
        </p:nvSpPr>
        <p:spPr>
          <a:xfrm>
            <a:off x="312389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bg object 671"/>
          <p:cNvSpPr/>
          <p:nvPr/>
        </p:nvSpPr>
        <p:spPr>
          <a:xfrm>
            <a:off x="312389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bg object 672"/>
          <p:cNvSpPr/>
          <p:nvPr/>
        </p:nvSpPr>
        <p:spPr>
          <a:xfrm>
            <a:off x="312389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bg object 673"/>
          <p:cNvSpPr/>
          <p:nvPr/>
        </p:nvSpPr>
        <p:spPr>
          <a:xfrm>
            <a:off x="312389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bg object 674"/>
          <p:cNvSpPr/>
          <p:nvPr/>
        </p:nvSpPr>
        <p:spPr>
          <a:xfrm>
            <a:off x="312389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bg object 675"/>
          <p:cNvSpPr/>
          <p:nvPr/>
        </p:nvSpPr>
        <p:spPr>
          <a:xfrm>
            <a:off x="312389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bg object 676"/>
          <p:cNvSpPr/>
          <p:nvPr/>
        </p:nvSpPr>
        <p:spPr>
          <a:xfrm>
            <a:off x="312389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bg object 677"/>
          <p:cNvSpPr/>
          <p:nvPr/>
        </p:nvSpPr>
        <p:spPr>
          <a:xfrm>
            <a:off x="312389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bg object 678"/>
          <p:cNvSpPr/>
          <p:nvPr/>
        </p:nvSpPr>
        <p:spPr>
          <a:xfrm>
            <a:off x="312389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bg object 679"/>
          <p:cNvSpPr/>
          <p:nvPr/>
        </p:nvSpPr>
        <p:spPr>
          <a:xfrm>
            <a:off x="3123895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bg object 680"/>
          <p:cNvSpPr/>
          <p:nvPr/>
        </p:nvSpPr>
        <p:spPr>
          <a:xfrm>
            <a:off x="312389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bg object 681"/>
          <p:cNvSpPr/>
          <p:nvPr/>
        </p:nvSpPr>
        <p:spPr>
          <a:xfrm>
            <a:off x="312389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bg object 682"/>
          <p:cNvSpPr/>
          <p:nvPr/>
        </p:nvSpPr>
        <p:spPr>
          <a:xfrm>
            <a:off x="312389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bg object 683"/>
          <p:cNvSpPr/>
          <p:nvPr/>
        </p:nvSpPr>
        <p:spPr>
          <a:xfrm>
            <a:off x="312389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bg object 684"/>
          <p:cNvSpPr/>
          <p:nvPr/>
        </p:nvSpPr>
        <p:spPr>
          <a:xfrm>
            <a:off x="312389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bg object 685"/>
          <p:cNvSpPr/>
          <p:nvPr/>
        </p:nvSpPr>
        <p:spPr>
          <a:xfrm>
            <a:off x="312389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bg object 686"/>
          <p:cNvSpPr/>
          <p:nvPr/>
        </p:nvSpPr>
        <p:spPr>
          <a:xfrm>
            <a:off x="312389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12" y="18135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bg object 687"/>
          <p:cNvSpPr/>
          <p:nvPr/>
        </p:nvSpPr>
        <p:spPr>
          <a:xfrm>
            <a:off x="3123895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bg object 688"/>
          <p:cNvSpPr/>
          <p:nvPr/>
        </p:nvSpPr>
        <p:spPr>
          <a:xfrm>
            <a:off x="291608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bg object 689"/>
          <p:cNvSpPr/>
          <p:nvPr/>
        </p:nvSpPr>
        <p:spPr>
          <a:xfrm>
            <a:off x="291608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bg object 690"/>
          <p:cNvSpPr/>
          <p:nvPr/>
        </p:nvSpPr>
        <p:spPr>
          <a:xfrm>
            <a:off x="291608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bg object 691"/>
          <p:cNvSpPr/>
          <p:nvPr/>
        </p:nvSpPr>
        <p:spPr>
          <a:xfrm>
            <a:off x="291608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10" y="207810"/>
                </a:moveTo>
                <a:lnTo>
                  <a:pt x="207822" y="207810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bg object 692"/>
          <p:cNvSpPr/>
          <p:nvPr/>
        </p:nvSpPr>
        <p:spPr>
          <a:xfrm>
            <a:off x="291608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bg object 693"/>
          <p:cNvSpPr/>
          <p:nvPr/>
        </p:nvSpPr>
        <p:spPr>
          <a:xfrm>
            <a:off x="291608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bg object 694"/>
          <p:cNvSpPr/>
          <p:nvPr/>
        </p:nvSpPr>
        <p:spPr>
          <a:xfrm>
            <a:off x="291608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bg object 695"/>
          <p:cNvSpPr/>
          <p:nvPr/>
        </p:nvSpPr>
        <p:spPr>
          <a:xfrm>
            <a:off x="291608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bg object 696"/>
          <p:cNvSpPr/>
          <p:nvPr/>
        </p:nvSpPr>
        <p:spPr>
          <a:xfrm>
            <a:off x="291608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bg object 697"/>
          <p:cNvSpPr/>
          <p:nvPr/>
        </p:nvSpPr>
        <p:spPr>
          <a:xfrm>
            <a:off x="291608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bg object 698"/>
          <p:cNvSpPr/>
          <p:nvPr/>
        </p:nvSpPr>
        <p:spPr>
          <a:xfrm>
            <a:off x="291608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12"/>
                </a:moveTo>
                <a:lnTo>
                  <a:pt x="207822" y="12"/>
                </a:lnTo>
              </a:path>
              <a:path w="208280" h="208280">
                <a:moveTo>
                  <a:pt x="207810" y="0"/>
                </a:moveTo>
                <a:lnTo>
                  <a:pt x="207810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bg object 699"/>
          <p:cNvSpPr/>
          <p:nvPr/>
        </p:nvSpPr>
        <p:spPr>
          <a:xfrm>
            <a:off x="291608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bg object 700"/>
          <p:cNvSpPr/>
          <p:nvPr/>
        </p:nvSpPr>
        <p:spPr>
          <a:xfrm>
            <a:off x="291608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bg object 701"/>
          <p:cNvSpPr/>
          <p:nvPr/>
        </p:nvSpPr>
        <p:spPr>
          <a:xfrm>
            <a:off x="291608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bg object 702"/>
          <p:cNvSpPr/>
          <p:nvPr/>
        </p:nvSpPr>
        <p:spPr>
          <a:xfrm>
            <a:off x="291608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10" y="207810"/>
                </a:moveTo>
                <a:lnTo>
                  <a:pt x="207822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bg object 703"/>
          <p:cNvSpPr/>
          <p:nvPr/>
        </p:nvSpPr>
        <p:spPr>
          <a:xfrm>
            <a:off x="291608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bg object 704"/>
          <p:cNvSpPr/>
          <p:nvPr/>
        </p:nvSpPr>
        <p:spPr>
          <a:xfrm>
            <a:off x="291608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bg object 705"/>
          <p:cNvSpPr/>
          <p:nvPr/>
        </p:nvSpPr>
        <p:spPr>
          <a:xfrm>
            <a:off x="291608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bg object 706"/>
          <p:cNvSpPr/>
          <p:nvPr/>
        </p:nvSpPr>
        <p:spPr>
          <a:xfrm>
            <a:off x="2916085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bg object 707"/>
          <p:cNvSpPr/>
          <p:nvPr/>
        </p:nvSpPr>
        <p:spPr>
          <a:xfrm>
            <a:off x="291608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bg object 708"/>
          <p:cNvSpPr/>
          <p:nvPr/>
        </p:nvSpPr>
        <p:spPr>
          <a:xfrm>
            <a:off x="291608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bg object 709"/>
          <p:cNvSpPr/>
          <p:nvPr/>
        </p:nvSpPr>
        <p:spPr>
          <a:xfrm>
            <a:off x="291608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12"/>
                </a:moveTo>
                <a:lnTo>
                  <a:pt x="207822" y="12"/>
                </a:lnTo>
              </a:path>
              <a:path w="208280" h="208279">
                <a:moveTo>
                  <a:pt x="207810" y="0"/>
                </a:moveTo>
                <a:lnTo>
                  <a:pt x="207810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bg object 710"/>
          <p:cNvSpPr/>
          <p:nvPr/>
        </p:nvSpPr>
        <p:spPr>
          <a:xfrm>
            <a:off x="291608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bg object 711"/>
          <p:cNvSpPr/>
          <p:nvPr/>
        </p:nvSpPr>
        <p:spPr>
          <a:xfrm>
            <a:off x="291608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bg object 712"/>
          <p:cNvSpPr/>
          <p:nvPr/>
        </p:nvSpPr>
        <p:spPr>
          <a:xfrm>
            <a:off x="291608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10" y="0"/>
                </a:move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bg object 713"/>
          <p:cNvSpPr/>
          <p:nvPr/>
        </p:nvSpPr>
        <p:spPr>
          <a:xfrm>
            <a:off x="291608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bg object 714"/>
          <p:cNvSpPr/>
          <p:nvPr/>
        </p:nvSpPr>
        <p:spPr>
          <a:xfrm>
            <a:off x="291608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bg object 715"/>
          <p:cNvSpPr/>
          <p:nvPr/>
        </p:nvSpPr>
        <p:spPr>
          <a:xfrm>
            <a:off x="270826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bg object 716"/>
          <p:cNvSpPr/>
          <p:nvPr/>
        </p:nvSpPr>
        <p:spPr>
          <a:xfrm>
            <a:off x="270826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bg object 717"/>
          <p:cNvSpPr/>
          <p:nvPr/>
        </p:nvSpPr>
        <p:spPr>
          <a:xfrm>
            <a:off x="270826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bg object 718"/>
          <p:cNvSpPr/>
          <p:nvPr/>
        </p:nvSpPr>
        <p:spPr>
          <a:xfrm>
            <a:off x="270826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bg object 719"/>
          <p:cNvSpPr/>
          <p:nvPr/>
        </p:nvSpPr>
        <p:spPr>
          <a:xfrm>
            <a:off x="270826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bg object 720"/>
          <p:cNvSpPr/>
          <p:nvPr/>
        </p:nvSpPr>
        <p:spPr>
          <a:xfrm>
            <a:off x="270826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bg object 721"/>
          <p:cNvSpPr/>
          <p:nvPr/>
        </p:nvSpPr>
        <p:spPr>
          <a:xfrm>
            <a:off x="270826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bg object 722"/>
          <p:cNvSpPr/>
          <p:nvPr/>
        </p:nvSpPr>
        <p:spPr>
          <a:xfrm>
            <a:off x="270826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bg object 723"/>
          <p:cNvSpPr/>
          <p:nvPr/>
        </p:nvSpPr>
        <p:spPr>
          <a:xfrm>
            <a:off x="270826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bg object 724"/>
          <p:cNvSpPr/>
          <p:nvPr/>
        </p:nvSpPr>
        <p:spPr>
          <a:xfrm>
            <a:off x="270826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bg object 725"/>
          <p:cNvSpPr/>
          <p:nvPr/>
        </p:nvSpPr>
        <p:spPr>
          <a:xfrm>
            <a:off x="270826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bg object 726"/>
          <p:cNvSpPr/>
          <p:nvPr/>
        </p:nvSpPr>
        <p:spPr>
          <a:xfrm>
            <a:off x="270826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bg object 727"/>
          <p:cNvSpPr/>
          <p:nvPr/>
        </p:nvSpPr>
        <p:spPr>
          <a:xfrm>
            <a:off x="270826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bg object 728"/>
          <p:cNvSpPr/>
          <p:nvPr/>
        </p:nvSpPr>
        <p:spPr>
          <a:xfrm>
            <a:off x="270826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bg object 729"/>
          <p:cNvSpPr/>
          <p:nvPr/>
        </p:nvSpPr>
        <p:spPr>
          <a:xfrm>
            <a:off x="270826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bg object 730"/>
          <p:cNvSpPr/>
          <p:nvPr/>
        </p:nvSpPr>
        <p:spPr>
          <a:xfrm>
            <a:off x="270826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bg object 731"/>
          <p:cNvSpPr/>
          <p:nvPr/>
        </p:nvSpPr>
        <p:spPr>
          <a:xfrm>
            <a:off x="270826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bg object 732"/>
          <p:cNvSpPr/>
          <p:nvPr/>
        </p:nvSpPr>
        <p:spPr>
          <a:xfrm>
            <a:off x="2708262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bg object 733"/>
          <p:cNvSpPr/>
          <p:nvPr/>
        </p:nvSpPr>
        <p:spPr>
          <a:xfrm>
            <a:off x="270826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bg object 734"/>
          <p:cNvSpPr/>
          <p:nvPr/>
        </p:nvSpPr>
        <p:spPr>
          <a:xfrm>
            <a:off x="270826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bg object 735"/>
          <p:cNvSpPr/>
          <p:nvPr/>
        </p:nvSpPr>
        <p:spPr>
          <a:xfrm>
            <a:off x="270826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bg object 736"/>
          <p:cNvSpPr/>
          <p:nvPr/>
        </p:nvSpPr>
        <p:spPr>
          <a:xfrm>
            <a:off x="270826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bg object 737"/>
          <p:cNvSpPr/>
          <p:nvPr/>
        </p:nvSpPr>
        <p:spPr>
          <a:xfrm>
            <a:off x="270826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bg object 738"/>
          <p:cNvSpPr/>
          <p:nvPr/>
        </p:nvSpPr>
        <p:spPr>
          <a:xfrm>
            <a:off x="270826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bg object 739"/>
          <p:cNvSpPr/>
          <p:nvPr/>
        </p:nvSpPr>
        <p:spPr>
          <a:xfrm>
            <a:off x="2916085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bg object 740"/>
          <p:cNvSpPr/>
          <p:nvPr/>
        </p:nvSpPr>
        <p:spPr>
          <a:xfrm>
            <a:off x="270826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bg object 741"/>
          <p:cNvSpPr/>
          <p:nvPr/>
        </p:nvSpPr>
        <p:spPr>
          <a:xfrm>
            <a:off x="250045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bg object 742"/>
          <p:cNvSpPr/>
          <p:nvPr/>
        </p:nvSpPr>
        <p:spPr>
          <a:xfrm>
            <a:off x="250043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bg object 743"/>
          <p:cNvSpPr/>
          <p:nvPr/>
        </p:nvSpPr>
        <p:spPr>
          <a:xfrm>
            <a:off x="250043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bg object 744"/>
          <p:cNvSpPr/>
          <p:nvPr/>
        </p:nvSpPr>
        <p:spPr>
          <a:xfrm>
            <a:off x="250043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12" y="207822"/>
                </a:moveTo>
                <a:lnTo>
                  <a:pt x="12" y="207810"/>
                </a:lnTo>
              </a:path>
              <a:path w="208280" h="208279">
                <a:moveTo>
                  <a:pt x="207822" y="207810"/>
                </a:moveTo>
                <a:lnTo>
                  <a:pt x="207835" y="207810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bg object 745"/>
          <p:cNvSpPr/>
          <p:nvPr/>
        </p:nvSpPr>
        <p:spPr>
          <a:xfrm>
            <a:off x="250043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bg object 746"/>
          <p:cNvSpPr/>
          <p:nvPr/>
        </p:nvSpPr>
        <p:spPr>
          <a:xfrm>
            <a:off x="250043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bg object 747"/>
          <p:cNvSpPr/>
          <p:nvPr/>
        </p:nvSpPr>
        <p:spPr>
          <a:xfrm>
            <a:off x="250043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bg object 748"/>
          <p:cNvSpPr/>
          <p:nvPr/>
        </p:nvSpPr>
        <p:spPr>
          <a:xfrm>
            <a:off x="250043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bg object 749"/>
          <p:cNvSpPr/>
          <p:nvPr/>
        </p:nvSpPr>
        <p:spPr>
          <a:xfrm>
            <a:off x="250043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bg object 750"/>
          <p:cNvSpPr/>
          <p:nvPr/>
        </p:nvSpPr>
        <p:spPr>
          <a:xfrm>
            <a:off x="250043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bg object 751"/>
          <p:cNvSpPr/>
          <p:nvPr/>
        </p:nvSpPr>
        <p:spPr>
          <a:xfrm>
            <a:off x="250043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12"/>
                </a:moveTo>
                <a:lnTo>
                  <a:pt x="207835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bg object 752"/>
          <p:cNvSpPr/>
          <p:nvPr/>
        </p:nvSpPr>
        <p:spPr>
          <a:xfrm>
            <a:off x="250043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bg object 753"/>
          <p:cNvSpPr/>
          <p:nvPr/>
        </p:nvSpPr>
        <p:spPr>
          <a:xfrm>
            <a:off x="250043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bg object 754"/>
          <p:cNvSpPr/>
          <p:nvPr/>
        </p:nvSpPr>
        <p:spPr>
          <a:xfrm>
            <a:off x="250043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bg object 755"/>
          <p:cNvSpPr/>
          <p:nvPr/>
        </p:nvSpPr>
        <p:spPr>
          <a:xfrm>
            <a:off x="250043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12" y="207822"/>
                </a:moveTo>
                <a:lnTo>
                  <a:pt x="12" y="207810"/>
                </a:lnTo>
              </a:path>
              <a:path w="208280" h="208280">
                <a:moveTo>
                  <a:pt x="207822" y="207810"/>
                </a:moveTo>
                <a:lnTo>
                  <a:pt x="207835" y="207810"/>
                </a:lnTo>
              </a:path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bg object 756"/>
          <p:cNvSpPr/>
          <p:nvPr/>
        </p:nvSpPr>
        <p:spPr>
          <a:xfrm>
            <a:off x="250043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bg object 757"/>
          <p:cNvSpPr/>
          <p:nvPr/>
        </p:nvSpPr>
        <p:spPr>
          <a:xfrm>
            <a:off x="250043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bg object 758"/>
          <p:cNvSpPr/>
          <p:nvPr/>
        </p:nvSpPr>
        <p:spPr>
          <a:xfrm>
            <a:off x="250043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bg object 759"/>
          <p:cNvSpPr/>
          <p:nvPr/>
        </p:nvSpPr>
        <p:spPr>
          <a:xfrm>
            <a:off x="2500439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bg object 760"/>
          <p:cNvSpPr/>
          <p:nvPr/>
        </p:nvSpPr>
        <p:spPr>
          <a:xfrm>
            <a:off x="250043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bg object 761"/>
          <p:cNvSpPr/>
          <p:nvPr/>
        </p:nvSpPr>
        <p:spPr>
          <a:xfrm>
            <a:off x="250043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bg object 762"/>
          <p:cNvSpPr/>
          <p:nvPr/>
        </p:nvSpPr>
        <p:spPr>
          <a:xfrm>
            <a:off x="250043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</a:path>
              <a:path w="208280" h="208279">
                <a:moveTo>
                  <a:pt x="207822" y="12"/>
                </a:moveTo>
                <a:lnTo>
                  <a:pt x="207835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bg object 763"/>
          <p:cNvSpPr/>
          <p:nvPr/>
        </p:nvSpPr>
        <p:spPr>
          <a:xfrm>
            <a:off x="250043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bg object 764"/>
          <p:cNvSpPr/>
          <p:nvPr/>
        </p:nvSpPr>
        <p:spPr>
          <a:xfrm>
            <a:off x="250043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bg object 765"/>
          <p:cNvSpPr/>
          <p:nvPr/>
        </p:nvSpPr>
        <p:spPr>
          <a:xfrm>
            <a:off x="250043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80" h="208279">
                <a:moveTo>
                  <a:pt x="12" y="207822"/>
                </a:moveTo>
                <a:lnTo>
                  <a:pt x="12" y="207822"/>
                </a:lnTo>
              </a:path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bg object 766"/>
          <p:cNvSpPr/>
          <p:nvPr/>
        </p:nvSpPr>
        <p:spPr>
          <a:xfrm>
            <a:off x="2500452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10" y="18135"/>
                </a:moveTo>
                <a:lnTo>
                  <a:pt x="207810" y="0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bg object 767"/>
          <p:cNvSpPr/>
          <p:nvPr/>
        </p:nvSpPr>
        <p:spPr>
          <a:xfrm>
            <a:off x="2500439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bg object 768"/>
          <p:cNvSpPr/>
          <p:nvPr/>
        </p:nvSpPr>
        <p:spPr>
          <a:xfrm>
            <a:off x="2292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bg object 769"/>
          <p:cNvSpPr/>
          <p:nvPr/>
        </p:nvSpPr>
        <p:spPr>
          <a:xfrm>
            <a:off x="229262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bg object 770"/>
          <p:cNvSpPr/>
          <p:nvPr/>
        </p:nvSpPr>
        <p:spPr>
          <a:xfrm>
            <a:off x="229262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bg object 771"/>
          <p:cNvSpPr/>
          <p:nvPr/>
        </p:nvSpPr>
        <p:spPr>
          <a:xfrm>
            <a:off x="229262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10" y="207810"/>
                </a:moveTo>
                <a:lnTo>
                  <a:pt x="207822" y="207810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bg object 772"/>
          <p:cNvSpPr/>
          <p:nvPr/>
        </p:nvSpPr>
        <p:spPr>
          <a:xfrm>
            <a:off x="229262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bg object 773"/>
          <p:cNvSpPr/>
          <p:nvPr/>
        </p:nvSpPr>
        <p:spPr>
          <a:xfrm>
            <a:off x="229262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bg object 774"/>
          <p:cNvSpPr/>
          <p:nvPr/>
        </p:nvSpPr>
        <p:spPr>
          <a:xfrm>
            <a:off x="229262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bg object 775"/>
          <p:cNvSpPr/>
          <p:nvPr/>
        </p:nvSpPr>
        <p:spPr>
          <a:xfrm>
            <a:off x="229262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bg object 776"/>
          <p:cNvSpPr/>
          <p:nvPr/>
        </p:nvSpPr>
        <p:spPr>
          <a:xfrm>
            <a:off x="229262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bg object 777"/>
          <p:cNvSpPr/>
          <p:nvPr/>
        </p:nvSpPr>
        <p:spPr>
          <a:xfrm>
            <a:off x="229262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bg object 778"/>
          <p:cNvSpPr/>
          <p:nvPr/>
        </p:nvSpPr>
        <p:spPr>
          <a:xfrm>
            <a:off x="229262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12"/>
                </a:moveTo>
                <a:lnTo>
                  <a:pt x="207822" y="12"/>
                </a:lnTo>
              </a:path>
              <a:path w="208280" h="208280">
                <a:moveTo>
                  <a:pt x="207810" y="0"/>
                </a:moveTo>
                <a:lnTo>
                  <a:pt x="207810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bg object 779"/>
          <p:cNvSpPr/>
          <p:nvPr/>
        </p:nvSpPr>
        <p:spPr>
          <a:xfrm>
            <a:off x="229262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bg object 780"/>
          <p:cNvSpPr/>
          <p:nvPr/>
        </p:nvSpPr>
        <p:spPr>
          <a:xfrm>
            <a:off x="229262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bg object 781"/>
          <p:cNvSpPr/>
          <p:nvPr/>
        </p:nvSpPr>
        <p:spPr>
          <a:xfrm>
            <a:off x="229262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bg object 782"/>
          <p:cNvSpPr/>
          <p:nvPr/>
        </p:nvSpPr>
        <p:spPr>
          <a:xfrm>
            <a:off x="229262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10" y="207810"/>
                </a:moveTo>
                <a:lnTo>
                  <a:pt x="207822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bg object 783"/>
          <p:cNvSpPr/>
          <p:nvPr/>
        </p:nvSpPr>
        <p:spPr>
          <a:xfrm>
            <a:off x="229262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bg object 784"/>
          <p:cNvSpPr/>
          <p:nvPr/>
        </p:nvSpPr>
        <p:spPr>
          <a:xfrm>
            <a:off x="229262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bg object 785"/>
          <p:cNvSpPr/>
          <p:nvPr/>
        </p:nvSpPr>
        <p:spPr>
          <a:xfrm>
            <a:off x="229262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bg object 786"/>
          <p:cNvSpPr/>
          <p:nvPr/>
        </p:nvSpPr>
        <p:spPr>
          <a:xfrm>
            <a:off x="2292629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bg object 787"/>
          <p:cNvSpPr/>
          <p:nvPr/>
        </p:nvSpPr>
        <p:spPr>
          <a:xfrm>
            <a:off x="229262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bg object 788"/>
          <p:cNvSpPr/>
          <p:nvPr/>
        </p:nvSpPr>
        <p:spPr>
          <a:xfrm>
            <a:off x="229262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bg object 789"/>
          <p:cNvSpPr/>
          <p:nvPr/>
        </p:nvSpPr>
        <p:spPr>
          <a:xfrm>
            <a:off x="229262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12"/>
                </a:moveTo>
                <a:lnTo>
                  <a:pt x="207822" y="12"/>
                </a:lnTo>
              </a:path>
              <a:path w="208280" h="208279">
                <a:moveTo>
                  <a:pt x="207810" y="0"/>
                </a:moveTo>
                <a:lnTo>
                  <a:pt x="207810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bg object 790"/>
          <p:cNvSpPr/>
          <p:nvPr/>
        </p:nvSpPr>
        <p:spPr>
          <a:xfrm>
            <a:off x="229262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bg object 791"/>
          <p:cNvSpPr/>
          <p:nvPr/>
        </p:nvSpPr>
        <p:spPr>
          <a:xfrm>
            <a:off x="229262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bg object 792"/>
          <p:cNvSpPr/>
          <p:nvPr/>
        </p:nvSpPr>
        <p:spPr>
          <a:xfrm>
            <a:off x="229262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10" y="0"/>
                </a:move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bg object 793"/>
          <p:cNvSpPr/>
          <p:nvPr/>
        </p:nvSpPr>
        <p:spPr>
          <a:xfrm>
            <a:off x="2292629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bg object 794"/>
          <p:cNvSpPr/>
          <p:nvPr/>
        </p:nvSpPr>
        <p:spPr>
          <a:xfrm>
            <a:off x="2292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bg object 795"/>
          <p:cNvSpPr/>
          <p:nvPr/>
        </p:nvSpPr>
        <p:spPr>
          <a:xfrm>
            <a:off x="208480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bg object 796"/>
          <p:cNvSpPr/>
          <p:nvPr/>
        </p:nvSpPr>
        <p:spPr>
          <a:xfrm>
            <a:off x="2084806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bg object 797"/>
          <p:cNvSpPr/>
          <p:nvPr/>
        </p:nvSpPr>
        <p:spPr>
          <a:xfrm>
            <a:off x="2084806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bg object 798"/>
          <p:cNvSpPr/>
          <p:nvPr/>
        </p:nvSpPr>
        <p:spPr>
          <a:xfrm>
            <a:off x="2084806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bg object 799"/>
          <p:cNvSpPr/>
          <p:nvPr/>
        </p:nvSpPr>
        <p:spPr>
          <a:xfrm>
            <a:off x="2084806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bg object 800"/>
          <p:cNvSpPr/>
          <p:nvPr/>
        </p:nvSpPr>
        <p:spPr>
          <a:xfrm>
            <a:off x="2084806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bg object 801"/>
          <p:cNvSpPr/>
          <p:nvPr/>
        </p:nvSpPr>
        <p:spPr>
          <a:xfrm>
            <a:off x="2084806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bg object 802"/>
          <p:cNvSpPr/>
          <p:nvPr/>
        </p:nvSpPr>
        <p:spPr>
          <a:xfrm>
            <a:off x="2084806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bg object 803"/>
          <p:cNvSpPr/>
          <p:nvPr/>
        </p:nvSpPr>
        <p:spPr>
          <a:xfrm>
            <a:off x="2084806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bg object 804"/>
          <p:cNvSpPr/>
          <p:nvPr/>
        </p:nvSpPr>
        <p:spPr>
          <a:xfrm>
            <a:off x="2084806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bg object 805"/>
          <p:cNvSpPr/>
          <p:nvPr/>
        </p:nvSpPr>
        <p:spPr>
          <a:xfrm>
            <a:off x="2084806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bg object 806"/>
          <p:cNvSpPr/>
          <p:nvPr/>
        </p:nvSpPr>
        <p:spPr>
          <a:xfrm>
            <a:off x="2084806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bg object 807"/>
          <p:cNvSpPr/>
          <p:nvPr/>
        </p:nvSpPr>
        <p:spPr>
          <a:xfrm>
            <a:off x="2084806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bg object 808"/>
          <p:cNvSpPr/>
          <p:nvPr/>
        </p:nvSpPr>
        <p:spPr>
          <a:xfrm>
            <a:off x="2084806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bg object 809"/>
          <p:cNvSpPr/>
          <p:nvPr/>
        </p:nvSpPr>
        <p:spPr>
          <a:xfrm>
            <a:off x="2084806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bg object 810"/>
          <p:cNvSpPr/>
          <p:nvPr/>
        </p:nvSpPr>
        <p:spPr>
          <a:xfrm>
            <a:off x="2084806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bg object 811"/>
          <p:cNvSpPr/>
          <p:nvPr/>
        </p:nvSpPr>
        <p:spPr>
          <a:xfrm>
            <a:off x="2084806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bg object 812"/>
          <p:cNvSpPr/>
          <p:nvPr/>
        </p:nvSpPr>
        <p:spPr>
          <a:xfrm>
            <a:off x="2084806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bg object 813"/>
          <p:cNvSpPr/>
          <p:nvPr/>
        </p:nvSpPr>
        <p:spPr>
          <a:xfrm>
            <a:off x="2084806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bg object 814"/>
          <p:cNvSpPr/>
          <p:nvPr/>
        </p:nvSpPr>
        <p:spPr>
          <a:xfrm>
            <a:off x="2084806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bg object 815"/>
          <p:cNvSpPr/>
          <p:nvPr/>
        </p:nvSpPr>
        <p:spPr>
          <a:xfrm>
            <a:off x="2084806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bg object 816"/>
          <p:cNvSpPr/>
          <p:nvPr/>
        </p:nvSpPr>
        <p:spPr>
          <a:xfrm>
            <a:off x="2084806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bg object 817"/>
          <p:cNvSpPr/>
          <p:nvPr/>
        </p:nvSpPr>
        <p:spPr>
          <a:xfrm>
            <a:off x="2084806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bg object 818"/>
          <p:cNvSpPr/>
          <p:nvPr/>
        </p:nvSpPr>
        <p:spPr>
          <a:xfrm>
            <a:off x="2084806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bg object 819"/>
          <p:cNvSpPr/>
          <p:nvPr/>
        </p:nvSpPr>
        <p:spPr>
          <a:xfrm>
            <a:off x="2084806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bg object 820"/>
          <p:cNvSpPr/>
          <p:nvPr/>
        </p:nvSpPr>
        <p:spPr>
          <a:xfrm>
            <a:off x="2084806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22" y="0"/>
                </a:moveTo>
                <a:lnTo>
                  <a:pt x="207822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bg object 821"/>
          <p:cNvSpPr/>
          <p:nvPr/>
        </p:nvSpPr>
        <p:spPr>
          <a:xfrm>
            <a:off x="208480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bg object 822"/>
          <p:cNvSpPr/>
          <p:nvPr/>
        </p:nvSpPr>
        <p:spPr>
          <a:xfrm>
            <a:off x="1876983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bg object 823"/>
          <p:cNvSpPr/>
          <p:nvPr/>
        </p:nvSpPr>
        <p:spPr>
          <a:xfrm>
            <a:off x="1876983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bg object 824"/>
          <p:cNvSpPr/>
          <p:nvPr/>
        </p:nvSpPr>
        <p:spPr>
          <a:xfrm>
            <a:off x="1876983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bg object 825"/>
          <p:cNvSpPr/>
          <p:nvPr/>
        </p:nvSpPr>
        <p:spPr>
          <a:xfrm>
            <a:off x="1876983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bg object 826"/>
          <p:cNvSpPr/>
          <p:nvPr/>
        </p:nvSpPr>
        <p:spPr>
          <a:xfrm>
            <a:off x="1876983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bg object 827"/>
          <p:cNvSpPr/>
          <p:nvPr/>
        </p:nvSpPr>
        <p:spPr>
          <a:xfrm>
            <a:off x="1876983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bg object 828"/>
          <p:cNvSpPr/>
          <p:nvPr/>
        </p:nvSpPr>
        <p:spPr>
          <a:xfrm>
            <a:off x="1876983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bg object 829"/>
          <p:cNvSpPr/>
          <p:nvPr/>
        </p:nvSpPr>
        <p:spPr>
          <a:xfrm>
            <a:off x="1876983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bg object 830"/>
          <p:cNvSpPr/>
          <p:nvPr/>
        </p:nvSpPr>
        <p:spPr>
          <a:xfrm>
            <a:off x="1876983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bg object 831"/>
          <p:cNvSpPr/>
          <p:nvPr/>
        </p:nvSpPr>
        <p:spPr>
          <a:xfrm>
            <a:off x="1876983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bg object 832"/>
          <p:cNvSpPr/>
          <p:nvPr/>
        </p:nvSpPr>
        <p:spPr>
          <a:xfrm>
            <a:off x="1876983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bg object 833"/>
          <p:cNvSpPr/>
          <p:nvPr/>
        </p:nvSpPr>
        <p:spPr>
          <a:xfrm>
            <a:off x="1876983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bg object 834"/>
          <p:cNvSpPr/>
          <p:nvPr/>
        </p:nvSpPr>
        <p:spPr>
          <a:xfrm>
            <a:off x="1876983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bg object 835"/>
          <p:cNvSpPr/>
          <p:nvPr/>
        </p:nvSpPr>
        <p:spPr>
          <a:xfrm>
            <a:off x="1876983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bg object 836"/>
          <p:cNvSpPr/>
          <p:nvPr/>
        </p:nvSpPr>
        <p:spPr>
          <a:xfrm>
            <a:off x="1876983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bg object 837"/>
          <p:cNvSpPr/>
          <p:nvPr/>
        </p:nvSpPr>
        <p:spPr>
          <a:xfrm>
            <a:off x="1876983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bg object 838"/>
          <p:cNvSpPr/>
          <p:nvPr/>
        </p:nvSpPr>
        <p:spPr>
          <a:xfrm>
            <a:off x="1876983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bg object 839"/>
          <p:cNvSpPr/>
          <p:nvPr/>
        </p:nvSpPr>
        <p:spPr>
          <a:xfrm>
            <a:off x="1876983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bg object 840"/>
          <p:cNvSpPr/>
          <p:nvPr/>
        </p:nvSpPr>
        <p:spPr>
          <a:xfrm>
            <a:off x="1876983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bg object 841"/>
          <p:cNvSpPr/>
          <p:nvPr/>
        </p:nvSpPr>
        <p:spPr>
          <a:xfrm>
            <a:off x="1876983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bg object 842"/>
          <p:cNvSpPr/>
          <p:nvPr/>
        </p:nvSpPr>
        <p:spPr>
          <a:xfrm>
            <a:off x="1876983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bg object 843"/>
          <p:cNvSpPr/>
          <p:nvPr/>
        </p:nvSpPr>
        <p:spPr>
          <a:xfrm>
            <a:off x="1876983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bg object 844"/>
          <p:cNvSpPr/>
          <p:nvPr/>
        </p:nvSpPr>
        <p:spPr>
          <a:xfrm>
            <a:off x="1876983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bg object 845"/>
          <p:cNvSpPr/>
          <p:nvPr/>
        </p:nvSpPr>
        <p:spPr>
          <a:xfrm>
            <a:off x="1876983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bg object 846"/>
          <p:cNvSpPr/>
          <p:nvPr/>
        </p:nvSpPr>
        <p:spPr>
          <a:xfrm>
            <a:off x="1876983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bg object 847"/>
          <p:cNvSpPr/>
          <p:nvPr/>
        </p:nvSpPr>
        <p:spPr>
          <a:xfrm>
            <a:off x="1876983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22" y="0"/>
                </a:moveTo>
                <a:lnTo>
                  <a:pt x="207822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12" y="18135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bg object 848"/>
          <p:cNvSpPr/>
          <p:nvPr/>
        </p:nvSpPr>
        <p:spPr>
          <a:xfrm>
            <a:off x="1876983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bg object 849"/>
          <p:cNvSpPr/>
          <p:nvPr/>
        </p:nvSpPr>
        <p:spPr>
          <a:xfrm>
            <a:off x="1669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bg object 850"/>
          <p:cNvSpPr/>
          <p:nvPr/>
        </p:nvSpPr>
        <p:spPr>
          <a:xfrm>
            <a:off x="1669173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bg object 851"/>
          <p:cNvSpPr/>
          <p:nvPr/>
        </p:nvSpPr>
        <p:spPr>
          <a:xfrm>
            <a:off x="1669173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bg object 852"/>
          <p:cNvSpPr/>
          <p:nvPr/>
        </p:nvSpPr>
        <p:spPr>
          <a:xfrm>
            <a:off x="1669173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10" y="207810"/>
                </a:moveTo>
                <a:lnTo>
                  <a:pt x="207822" y="207810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bg object 853"/>
          <p:cNvSpPr/>
          <p:nvPr/>
        </p:nvSpPr>
        <p:spPr>
          <a:xfrm>
            <a:off x="1669173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bg object 854"/>
          <p:cNvSpPr/>
          <p:nvPr/>
        </p:nvSpPr>
        <p:spPr>
          <a:xfrm>
            <a:off x="1669173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bg object 855"/>
          <p:cNvSpPr/>
          <p:nvPr/>
        </p:nvSpPr>
        <p:spPr>
          <a:xfrm>
            <a:off x="1669173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bg object 856"/>
          <p:cNvSpPr/>
          <p:nvPr/>
        </p:nvSpPr>
        <p:spPr>
          <a:xfrm>
            <a:off x="1669173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bg object 857"/>
          <p:cNvSpPr/>
          <p:nvPr/>
        </p:nvSpPr>
        <p:spPr>
          <a:xfrm>
            <a:off x="1669173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bg object 858"/>
          <p:cNvSpPr/>
          <p:nvPr/>
        </p:nvSpPr>
        <p:spPr>
          <a:xfrm>
            <a:off x="1669173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bg object 859"/>
          <p:cNvSpPr/>
          <p:nvPr/>
        </p:nvSpPr>
        <p:spPr>
          <a:xfrm>
            <a:off x="1669173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12"/>
                </a:moveTo>
                <a:lnTo>
                  <a:pt x="207822" y="12"/>
                </a:lnTo>
              </a:path>
              <a:path w="208280" h="208280">
                <a:moveTo>
                  <a:pt x="207810" y="0"/>
                </a:moveTo>
                <a:lnTo>
                  <a:pt x="207810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bg object 860"/>
          <p:cNvSpPr/>
          <p:nvPr/>
        </p:nvSpPr>
        <p:spPr>
          <a:xfrm>
            <a:off x="1669173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bg object 861"/>
          <p:cNvSpPr/>
          <p:nvPr/>
        </p:nvSpPr>
        <p:spPr>
          <a:xfrm>
            <a:off x="1669173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bg object 862"/>
          <p:cNvSpPr/>
          <p:nvPr/>
        </p:nvSpPr>
        <p:spPr>
          <a:xfrm>
            <a:off x="1669173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bg object 863"/>
          <p:cNvSpPr/>
          <p:nvPr/>
        </p:nvSpPr>
        <p:spPr>
          <a:xfrm>
            <a:off x="1669173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10" y="207810"/>
                </a:moveTo>
                <a:lnTo>
                  <a:pt x="207822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bg object 864"/>
          <p:cNvSpPr/>
          <p:nvPr/>
        </p:nvSpPr>
        <p:spPr>
          <a:xfrm>
            <a:off x="1669173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bg object 865"/>
          <p:cNvSpPr/>
          <p:nvPr/>
        </p:nvSpPr>
        <p:spPr>
          <a:xfrm>
            <a:off x="1669173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bg object 866"/>
          <p:cNvSpPr/>
          <p:nvPr/>
        </p:nvSpPr>
        <p:spPr>
          <a:xfrm>
            <a:off x="1669173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bg object 867"/>
          <p:cNvSpPr/>
          <p:nvPr/>
        </p:nvSpPr>
        <p:spPr>
          <a:xfrm>
            <a:off x="1669173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bg object 868"/>
          <p:cNvSpPr/>
          <p:nvPr/>
        </p:nvSpPr>
        <p:spPr>
          <a:xfrm>
            <a:off x="1669173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bg object 869"/>
          <p:cNvSpPr/>
          <p:nvPr/>
        </p:nvSpPr>
        <p:spPr>
          <a:xfrm>
            <a:off x="1669173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bg object 870"/>
          <p:cNvSpPr/>
          <p:nvPr/>
        </p:nvSpPr>
        <p:spPr>
          <a:xfrm>
            <a:off x="1669173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12"/>
                </a:moveTo>
                <a:lnTo>
                  <a:pt x="207822" y="12"/>
                </a:lnTo>
              </a:path>
              <a:path w="208280" h="208279">
                <a:moveTo>
                  <a:pt x="207810" y="0"/>
                </a:moveTo>
                <a:lnTo>
                  <a:pt x="207810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bg object 871"/>
          <p:cNvSpPr/>
          <p:nvPr/>
        </p:nvSpPr>
        <p:spPr>
          <a:xfrm>
            <a:off x="1669173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bg object 872"/>
          <p:cNvSpPr/>
          <p:nvPr/>
        </p:nvSpPr>
        <p:spPr>
          <a:xfrm>
            <a:off x="1669173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bg object 873"/>
          <p:cNvSpPr/>
          <p:nvPr/>
        </p:nvSpPr>
        <p:spPr>
          <a:xfrm>
            <a:off x="1669173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10" y="0"/>
                </a:move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bg object 874"/>
          <p:cNvSpPr/>
          <p:nvPr/>
        </p:nvSpPr>
        <p:spPr>
          <a:xfrm>
            <a:off x="1669173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bg object 875"/>
          <p:cNvSpPr/>
          <p:nvPr/>
        </p:nvSpPr>
        <p:spPr>
          <a:xfrm>
            <a:off x="1669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bg object 876"/>
          <p:cNvSpPr/>
          <p:nvPr/>
        </p:nvSpPr>
        <p:spPr>
          <a:xfrm>
            <a:off x="1461350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bg object 877"/>
          <p:cNvSpPr/>
          <p:nvPr/>
        </p:nvSpPr>
        <p:spPr>
          <a:xfrm>
            <a:off x="1461350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bg object 878"/>
          <p:cNvSpPr/>
          <p:nvPr/>
        </p:nvSpPr>
        <p:spPr>
          <a:xfrm>
            <a:off x="1461350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bg object 879"/>
          <p:cNvSpPr/>
          <p:nvPr/>
        </p:nvSpPr>
        <p:spPr>
          <a:xfrm>
            <a:off x="1461350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bg object 880"/>
          <p:cNvSpPr/>
          <p:nvPr/>
        </p:nvSpPr>
        <p:spPr>
          <a:xfrm>
            <a:off x="1461350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bg object 881"/>
          <p:cNvSpPr/>
          <p:nvPr/>
        </p:nvSpPr>
        <p:spPr>
          <a:xfrm>
            <a:off x="1461350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bg object 882"/>
          <p:cNvSpPr/>
          <p:nvPr/>
        </p:nvSpPr>
        <p:spPr>
          <a:xfrm>
            <a:off x="1461350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bg object 883"/>
          <p:cNvSpPr/>
          <p:nvPr/>
        </p:nvSpPr>
        <p:spPr>
          <a:xfrm>
            <a:off x="1461350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bg object 884"/>
          <p:cNvSpPr/>
          <p:nvPr/>
        </p:nvSpPr>
        <p:spPr>
          <a:xfrm>
            <a:off x="1461350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bg object 885"/>
          <p:cNvSpPr/>
          <p:nvPr/>
        </p:nvSpPr>
        <p:spPr>
          <a:xfrm>
            <a:off x="1461350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bg object 886"/>
          <p:cNvSpPr/>
          <p:nvPr/>
        </p:nvSpPr>
        <p:spPr>
          <a:xfrm>
            <a:off x="1461350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bg object 887"/>
          <p:cNvSpPr/>
          <p:nvPr/>
        </p:nvSpPr>
        <p:spPr>
          <a:xfrm>
            <a:off x="1461350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bg object 888"/>
          <p:cNvSpPr/>
          <p:nvPr/>
        </p:nvSpPr>
        <p:spPr>
          <a:xfrm>
            <a:off x="1461350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bg object 889"/>
          <p:cNvSpPr/>
          <p:nvPr/>
        </p:nvSpPr>
        <p:spPr>
          <a:xfrm>
            <a:off x="1461350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bg object 890"/>
          <p:cNvSpPr/>
          <p:nvPr/>
        </p:nvSpPr>
        <p:spPr>
          <a:xfrm>
            <a:off x="1461350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bg object 891"/>
          <p:cNvSpPr/>
          <p:nvPr/>
        </p:nvSpPr>
        <p:spPr>
          <a:xfrm>
            <a:off x="1461350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bg object 892"/>
          <p:cNvSpPr/>
          <p:nvPr/>
        </p:nvSpPr>
        <p:spPr>
          <a:xfrm>
            <a:off x="1461350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bg object 893"/>
          <p:cNvSpPr/>
          <p:nvPr/>
        </p:nvSpPr>
        <p:spPr>
          <a:xfrm>
            <a:off x="1461350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bg object 894"/>
          <p:cNvSpPr/>
          <p:nvPr/>
        </p:nvSpPr>
        <p:spPr>
          <a:xfrm>
            <a:off x="1461350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bg object 895"/>
          <p:cNvSpPr/>
          <p:nvPr/>
        </p:nvSpPr>
        <p:spPr>
          <a:xfrm>
            <a:off x="1461350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bg object 896"/>
          <p:cNvSpPr/>
          <p:nvPr/>
        </p:nvSpPr>
        <p:spPr>
          <a:xfrm>
            <a:off x="1461350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bg object 897"/>
          <p:cNvSpPr/>
          <p:nvPr/>
        </p:nvSpPr>
        <p:spPr>
          <a:xfrm>
            <a:off x="1461350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bg object 898"/>
          <p:cNvSpPr/>
          <p:nvPr/>
        </p:nvSpPr>
        <p:spPr>
          <a:xfrm>
            <a:off x="1461350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bg object 899"/>
          <p:cNvSpPr/>
          <p:nvPr/>
        </p:nvSpPr>
        <p:spPr>
          <a:xfrm>
            <a:off x="1461350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bg object 900"/>
          <p:cNvSpPr/>
          <p:nvPr/>
        </p:nvSpPr>
        <p:spPr>
          <a:xfrm>
            <a:off x="1669173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bg object 901"/>
          <p:cNvSpPr/>
          <p:nvPr/>
        </p:nvSpPr>
        <p:spPr>
          <a:xfrm>
            <a:off x="146135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bg object 902"/>
          <p:cNvSpPr/>
          <p:nvPr/>
        </p:nvSpPr>
        <p:spPr>
          <a:xfrm>
            <a:off x="1253528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bg object 903"/>
          <p:cNvSpPr/>
          <p:nvPr/>
        </p:nvSpPr>
        <p:spPr>
          <a:xfrm>
            <a:off x="1253528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bg object 904"/>
          <p:cNvSpPr/>
          <p:nvPr/>
        </p:nvSpPr>
        <p:spPr>
          <a:xfrm>
            <a:off x="1253528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207822" y="207810"/>
                </a:moveTo>
                <a:lnTo>
                  <a:pt x="207835" y="207810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bg object 905"/>
          <p:cNvSpPr/>
          <p:nvPr/>
        </p:nvSpPr>
        <p:spPr>
          <a:xfrm>
            <a:off x="1253528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bg object 906"/>
          <p:cNvSpPr/>
          <p:nvPr/>
        </p:nvSpPr>
        <p:spPr>
          <a:xfrm>
            <a:off x="1253528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bg object 907"/>
          <p:cNvSpPr/>
          <p:nvPr/>
        </p:nvSpPr>
        <p:spPr>
          <a:xfrm>
            <a:off x="1253528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bg object 908"/>
          <p:cNvSpPr/>
          <p:nvPr/>
        </p:nvSpPr>
        <p:spPr>
          <a:xfrm>
            <a:off x="1253528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bg object 909"/>
          <p:cNvSpPr/>
          <p:nvPr/>
        </p:nvSpPr>
        <p:spPr>
          <a:xfrm>
            <a:off x="1253528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bg object 910"/>
          <p:cNvSpPr/>
          <p:nvPr/>
        </p:nvSpPr>
        <p:spPr>
          <a:xfrm>
            <a:off x="1253528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bg object 911"/>
          <p:cNvSpPr/>
          <p:nvPr/>
        </p:nvSpPr>
        <p:spPr>
          <a:xfrm>
            <a:off x="1253528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12"/>
                </a:moveTo>
                <a:lnTo>
                  <a:pt x="207835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bg object 912"/>
          <p:cNvSpPr/>
          <p:nvPr/>
        </p:nvSpPr>
        <p:spPr>
          <a:xfrm>
            <a:off x="1253528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bg object 913"/>
          <p:cNvSpPr/>
          <p:nvPr/>
        </p:nvSpPr>
        <p:spPr>
          <a:xfrm>
            <a:off x="1253528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bg object 914"/>
          <p:cNvSpPr/>
          <p:nvPr/>
        </p:nvSpPr>
        <p:spPr>
          <a:xfrm>
            <a:off x="1253528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bg object 915"/>
          <p:cNvSpPr/>
          <p:nvPr/>
        </p:nvSpPr>
        <p:spPr>
          <a:xfrm>
            <a:off x="1253528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207822" y="207810"/>
                </a:moveTo>
                <a:lnTo>
                  <a:pt x="207835" y="207810"/>
                </a:lnTo>
              </a:path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bg object 916"/>
          <p:cNvSpPr/>
          <p:nvPr/>
        </p:nvSpPr>
        <p:spPr>
          <a:xfrm>
            <a:off x="1253528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bg object 917"/>
          <p:cNvSpPr/>
          <p:nvPr/>
        </p:nvSpPr>
        <p:spPr>
          <a:xfrm>
            <a:off x="1253528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bg object 918"/>
          <p:cNvSpPr/>
          <p:nvPr/>
        </p:nvSpPr>
        <p:spPr>
          <a:xfrm>
            <a:off x="1253528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bg object 919"/>
          <p:cNvSpPr/>
          <p:nvPr/>
        </p:nvSpPr>
        <p:spPr>
          <a:xfrm>
            <a:off x="1253528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bg object 920"/>
          <p:cNvSpPr/>
          <p:nvPr/>
        </p:nvSpPr>
        <p:spPr>
          <a:xfrm>
            <a:off x="1253528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bg object 921"/>
          <p:cNvSpPr/>
          <p:nvPr/>
        </p:nvSpPr>
        <p:spPr>
          <a:xfrm>
            <a:off x="1253528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bg object 922"/>
          <p:cNvSpPr/>
          <p:nvPr/>
        </p:nvSpPr>
        <p:spPr>
          <a:xfrm>
            <a:off x="1253528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12"/>
                </a:moveTo>
                <a:lnTo>
                  <a:pt x="207835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bg object 923"/>
          <p:cNvSpPr/>
          <p:nvPr/>
        </p:nvSpPr>
        <p:spPr>
          <a:xfrm>
            <a:off x="1253528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bg object 924"/>
          <p:cNvSpPr/>
          <p:nvPr/>
        </p:nvSpPr>
        <p:spPr>
          <a:xfrm>
            <a:off x="1253528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bg object 925"/>
          <p:cNvSpPr/>
          <p:nvPr/>
        </p:nvSpPr>
        <p:spPr>
          <a:xfrm>
            <a:off x="1253528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bg object 926"/>
          <p:cNvSpPr/>
          <p:nvPr/>
        </p:nvSpPr>
        <p:spPr>
          <a:xfrm>
            <a:off x="1461350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bg object 927"/>
          <p:cNvSpPr/>
          <p:nvPr/>
        </p:nvSpPr>
        <p:spPr>
          <a:xfrm>
            <a:off x="1253528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4" h="160655">
                <a:moveTo>
                  <a:pt x="0" y="0"/>
                </a:moveTo>
                <a:lnTo>
                  <a:pt x="0" y="160578"/>
                </a:lnTo>
              </a:path>
              <a:path w="634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bg object 928"/>
          <p:cNvSpPr/>
          <p:nvPr/>
        </p:nvSpPr>
        <p:spPr>
          <a:xfrm>
            <a:off x="1045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bg object 929"/>
          <p:cNvSpPr/>
          <p:nvPr/>
        </p:nvSpPr>
        <p:spPr>
          <a:xfrm>
            <a:off x="1045717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bg object 930"/>
          <p:cNvSpPr/>
          <p:nvPr/>
        </p:nvSpPr>
        <p:spPr>
          <a:xfrm>
            <a:off x="1045717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bg object 931"/>
          <p:cNvSpPr/>
          <p:nvPr/>
        </p:nvSpPr>
        <p:spPr>
          <a:xfrm>
            <a:off x="1045717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10" y="207810"/>
                </a:moveTo>
                <a:lnTo>
                  <a:pt x="207822" y="207810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bg object 932"/>
          <p:cNvSpPr/>
          <p:nvPr/>
        </p:nvSpPr>
        <p:spPr>
          <a:xfrm>
            <a:off x="1045717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bg object 933"/>
          <p:cNvSpPr/>
          <p:nvPr/>
        </p:nvSpPr>
        <p:spPr>
          <a:xfrm>
            <a:off x="1045717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bg object 934"/>
          <p:cNvSpPr/>
          <p:nvPr/>
        </p:nvSpPr>
        <p:spPr>
          <a:xfrm>
            <a:off x="1045717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bg object 935"/>
          <p:cNvSpPr/>
          <p:nvPr/>
        </p:nvSpPr>
        <p:spPr>
          <a:xfrm>
            <a:off x="1045717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bg object 936"/>
          <p:cNvSpPr/>
          <p:nvPr/>
        </p:nvSpPr>
        <p:spPr>
          <a:xfrm>
            <a:off x="1045717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bg object 937"/>
          <p:cNvSpPr/>
          <p:nvPr/>
        </p:nvSpPr>
        <p:spPr>
          <a:xfrm>
            <a:off x="1045717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bg object 938"/>
          <p:cNvSpPr/>
          <p:nvPr/>
        </p:nvSpPr>
        <p:spPr>
          <a:xfrm>
            <a:off x="1045717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12"/>
                </a:moveTo>
                <a:lnTo>
                  <a:pt x="207822" y="12"/>
                </a:lnTo>
              </a:path>
              <a:path w="208280" h="208280">
                <a:moveTo>
                  <a:pt x="207810" y="0"/>
                </a:moveTo>
                <a:lnTo>
                  <a:pt x="207810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bg object 939"/>
          <p:cNvSpPr/>
          <p:nvPr/>
        </p:nvSpPr>
        <p:spPr>
          <a:xfrm>
            <a:off x="1045717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bg object 940"/>
          <p:cNvSpPr/>
          <p:nvPr/>
        </p:nvSpPr>
        <p:spPr>
          <a:xfrm>
            <a:off x="1045717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bg object 941"/>
          <p:cNvSpPr/>
          <p:nvPr/>
        </p:nvSpPr>
        <p:spPr>
          <a:xfrm>
            <a:off x="1045717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bg object 942"/>
          <p:cNvSpPr/>
          <p:nvPr/>
        </p:nvSpPr>
        <p:spPr>
          <a:xfrm>
            <a:off x="1045717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10" y="207810"/>
                </a:moveTo>
                <a:lnTo>
                  <a:pt x="207822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bg object 943"/>
          <p:cNvSpPr/>
          <p:nvPr/>
        </p:nvSpPr>
        <p:spPr>
          <a:xfrm>
            <a:off x="1045717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bg object 944"/>
          <p:cNvSpPr/>
          <p:nvPr/>
        </p:nvSpPr>
        <p:spPr>
          <a:xfrm>
            <a:off x="1045717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bg object 945"/>
          <p:cNvSpPr/>
          <p:nvPr/>
        </p:nvSpPr>
        <p:spPr>
          <a:xfrm>
            <a:off x="1045717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bg object 946"/>
          <p:cNvSpPr/>
          <p:nvPr/>
        </p:nvSpPr>
        <p:spPr>
          <a:xfrm>
            <a:off x="1045717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bg object 947"/>
          <p:cNvSpPr/>
          <p:nvPr/>
        </p:nvSpPr>
        <p:spPr>
          <a:xfrm>
            <a:off x="1045717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bg object 948"/>
          <p:cNvSpPr/>
          <p:nvPr/>
        </p:nvSpPr>
        <p:spPr>
          <a:xfrm>
            <a:off x="1045717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bg object 949"/>
          <p:cNvSpPr/>
          <p:nvPr/>
        </p:nvSpPr>
        <p:spPr>
          <a:xfrm>
            <a:off x="1045717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12"/>
                </a:moveTo>
                <a:lnTo>
                  <a:pt x="207822" y="12"/>
                </a:lnTo>
              </a:path>
              <a:path w="208280" h="208279">
                <a:moveTo>
                  <a:pt x="207810" y="0"/>
                </a:moveTo>
                <a:lnTo>
                  <a:pt x="207810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bg object 950"/>
          <p:cNvSpPr/>
          <p:nvPr/>
        </p:nvSpPr>
        <p:spPr>
          <a:xfrm>
            <a:off x="1045717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bg object 951"/>
          <p:cNvSpPr/>
          <p:nvPr/>
        </p:nvSpPr>
        <p:spPr>
          <a:xfrm>
            <a:off x="1045717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bg object 952"/>
          <p:cNvSpPr/>
          <p:nvPr/>
        </p:nvSpPr>
        <p:spPr>
          <a:xfrm>
            <a:off x="1045717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10" y="0"/>
                </a:move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bg object 953"/>
          <p:cNvSpPr/>
          <p:nvPr/>
        </p:nvSpPr>
        <p:spPr>
          <a:xfrm>
            <a:off x="1045717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bg object 954"/>
          <p:cNvSpPr/>
          <p:nvPr/>
        </p:nvSpPr>
        <p:spPr>
          <a:xfrm>
            <a:off x="1045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bg object 955"/>
          <p:cNvSpPr/>
          <p:nvPr/>
        </p:nvSpPr>
        <p:spPr>
          <a:xfrm>
            <a:off x="83789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bg object 956"/>
          <p:cNvSpPr/>
          <p:nvPr/>
        </p:nvSpPr>
        <p:spPr>
          <a:xfrm>
            <a:off x="83789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bg object 957"/>
          <p:cNvSpPr/>
          <p:nvPr/>
        </p:nvSpPr>
        <p:spPr>
          <a:xfrm>
            <a:off x="83789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bg object 958"/>
          <p:cNvSpPr/>
          <p:nvPr/>
        </p:nvSpPr>
        <p:spPr>
          <a:xfrm>
            <a:off x="83789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bg object 959"/>
          <p:cNvSpPr/>
          <p:nvPr/>
        </p:nvSpPr>
        <p:spPr>
          <a:xfrm>
            <a:off x="83789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bg object 960"/>
          <p:cNvSpPr/>
          <p:nvPr/>
        </p:nvSpPr>
        <p:spPr>
          <a:xfrm>
            <a:off x="83789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bg object 961"/>
          <p:cNvSpPr/>
          <p:nvPr/>
        </p:nvSpPr>
        <p:spPr>
          <a:xfrm>
            <a:off x="83789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bg object 962"/>
          <p:cNvSpPr/>
          <p:nvPr/>
        </p:nvSpPr>
        <p:spPr>
          <a:xfrm>
            <a:off x="83789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bg object 963"/>
          <p:cNvSpPr/>
          <p:nvPr/>
        </p:nvSpPr>
        <p:spPr>
          <a:xfrm>
            <a:off x="83789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bg object 964"/>
          <p:cNvSpPr/>
          <p:nvPr/>
        </p:nvSpPr>
        <p:spPr>
          <a:xfrm>
            <a:off x="83789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bg object 965"/>
          <p:cNvSpPr/>
          <p:nvPr/>
        </p:nvSpPr>
        <p:spPr>
          <a:xfrm>
            <a:off x="83789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bg object 966"/>
          <p:cNvSpPr/>
          <p:nvPr/>
        </p:nvSpPr>
        <p:spPr>
          <a:xfrm>
            <a:off x="83789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bg object 967"/>
          <p:cNvSpPr/>
          <p:nvPr/>
        </p:nvSpPr>
        <p:spPr>
          <a:xfrm>
            <a:off x="83789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bg object 968"/>
          <p:cNvSpPr/>
          <p:nvPr/>
        </p:nvSpPr>
        <p:spPr>
          <a:xfrm>
            <a:off x="83789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bg object 969"/>
          <p:cNvSpPr/>
          <p:nvPr/>
        </p:nvSpPr>
        <p:spPr>
          <a:xfrm>
            <a:off x="83789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bg object 970"/>
          <p:cNvSpPr/>
          <p:nvPr/>
        </p:nvSpPr>
        <p:spPr>
          <a:xfrm>
            <a:off x="83789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bg object 971"/>
          <p:cNvSpPr/>
          <p:nvPr/>
        </p:nvSpPr>
        <p:spPr>
          <a:xfrm>
            <a:off x="83789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bg object 972"/>
          <p:cNvSpPr/>
          <p:nvPr/>
        </p:nvSpPr>
        <p:spPr>
          <a:xfrm>
            <a:off x="83789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bg object 973"/>
          <p:cNvSpPr/>
          <p:nvPr/>
        </p:nvSpPr>
        <p:spPr>
          <a:xfrm>
            <a:off x="837895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bg object 974"/>
          <p:cNvSpPr/>
          <p:nvPr/>
        </p:nvSpPr>
        <p:spPr>
          <a:xfrm>
            <a:off x="83789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bg object 975"/>
          <p:cNvSpPr/>
          <p:nvPr/>
        </p:nvSpPr>
        <p:spPr>
          <a:xfrm>
            <a:off x="83789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bg object 976"/>
          <p:cNvSpPr/>
          <p:nvPr/>
        </p:nvSpPr>
        <p:spPr>
          <a:xfrm>
            <a:off x="83789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bg object 977"/>
          <p:cNvSpPr/>
          <p:nvPr/>
        </p:nvSpPr>
        <p:spPr>
          <a:xfrm>
            <a:off x="83789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bg object 978"/>
          <p:cNvSpPr/>
          <p:nvPr/>
        </p:nvSpPr>
        <p:spPr>
          <a:xfrm>
            <a:off x="83789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bg object 979"/>
          <p:cNvSpPr/>
          <p:nvPr/>
        </p:nvSpPr>
        <p:spPr>
          <a:xfrm>
            <a:off x="83789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bg object 980"/>
          <p:cNvSpPr/>
          <p:nvPr/>
        </p:nvSpPr>
        <p:spPr>
          <a:xfrm>
            <a:off x="83789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22" y="0"/>
                </a:moveTo>
                <a:lnTo>
                  <a:pt x="207822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bg object 981"/>
          <p:cNvSpPr/>
          <p:nvPr/>
        </p:nvSpPr>
        <p:spPr>
          <a:xfrm>
            <a:off x="83789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bg object 982"/>
          <p:cNvSpPr/>
          <p:nvPr/>
        </p:nvSpPr>
        <p:spPr>
          <a:xfrm>
            <a:off x="63008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bg object 983"/>
          <p:cNvSpPr/>
          <p:nvPr/>
        </p:nvSpPr>
        <p:spPr>
          <a:xfrm>
            <a:off x="63007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bg object 984"/>
          <p:cNvSpPr/>
          <p:nvPr/>
        </p:nvSpPr>
        <p:spPr>
          <a:xfrm>
            <a:off x="63007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bg object 985"/>
          <p:cNvSpPr/>
          <p:nvPr/>
        </p:nvSpPr>
        <p:spPr>
          <a:xfrm>
            <a:off x="63007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12" y="207822"/>
                </a:moveTo>
                <a:lnTo>
                  <a:pt x="12" y="207810"/>
                </a:lnTo>
              </a:path>
              <a:path w="208280" h="208279">
                <a:moveTo>
                  <a:pt x="207822" y="207810"/>
                </a:moveTo>
                <a:lnTo>
                  <a:pt x="207835" y="207810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bg object 986"/>
          <p:cNvSpPr/>
          <p:nvPr/>
        </p:nvSpPr>
        <p:spPr>
          <a:xfrm>
            <a:off x="63007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bg object 987"/>
          <p:cNvSpPr/>
          <p:nvPr/>
        </p:nvSpPr>
        <p:spPr>
          <a:xfrm>
            <a:off x="63007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bg object 988"/>
          <p:cNvSpPr/>
          <p:nvPr/>
        </p:nvSpPr>
        <p:spPr>
          <a:xfrm>
            <a:off x="63007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bg object 989"/>
          <p:cNvSpPr/>
          <p:nvPr/>
        </p:nvSpPr>
        <p:spPr>
          <a:xfrm>
            <a:off x="63007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bg object 990"/>
          <p:cNvSpPr/>
          <p:nvPr/>
        </p:nvSpPr>
        <p:spPr>
          <a:xfrm>
            <a:off x="63007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bg object 991"/>
          <p:cNvSpPr/>
          <p:nvPr/>
        </p:nvSpPr>
        <p:spPr>
          <a:xfrm>
            <a:off x="63007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bg object 992"/>
          <p:cNvSpPr/>
          <p:nvPr/>
        </p:nvSpPr>
        <p:spPr>
          <a:xfrm>
            <a:off x="63007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12"/>
                </a:moveTo>
                <a:lnTo>
                  <a:pt x="207835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bg object 993"/>
          <p:cNvSpPr/>
          <p:nvPr/>
        </p:nvSpPr>
        <p:spPr>
          <a:xfrm>
            <a:off x="63007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bg object 994"/>
          <p:cNvSpPr/>
          <p:nvPr/>
        </p:nvSpPr>
        <p:spPr>
          <a:xfrm>
            <a:off x="63007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bg object 995"/>
          <p:cNvSpPr/>
          <p:nvPr/>
        </p:nvSpPr>
        <p:spPr>
          <a:xfrm>
            <a:off x="63007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bg object 996"/>
          <p:cNvSpPr/>
          <p:nvPr/>
        </p:nvSpPr>
        <p:spPr>
          <a:xfrm>
            <a:off x="63007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12" y="207822"/>
                </a:moveTo>
                <a:lnTo>
                  <a:pt x="12" y="207810"/>
                </a:lnTo>
              </a:path>
              <a:path w="208280" h="208280">
                <a:moveTo>
                  <a:pt x="207822" y="207810"/>
                </a:moveTo>
                <a:lnTo>
                  <a:pt x="207835" y="207810"/>
                </a:lnTo>
              </a:path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bg object 997"/>
          <p:cNvSpPr/>
          <p:nvPr/>
        </p:nvSpPr>
        <p:spPr>
          <a:xfrm>
            <a:off x="63007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bg object 998"/>
          <p:cNvSpPr/>
          <p:nvPr/>
        </p:nvSpPr>
        <p:spPr>
          <a:xfrm>
            <a:off x="63007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bg object 999"/>
          <p:cNvSpPr/>
          <p:nvPr/>
        </p:nvSpPr>
        <p:spPr>
          <a:xfrm>
            <a:off x="63007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bg object 1000"/>
          <p:cNvSpPr/>
          <p:nvPr/>
        </p:nvSpPr>
        <p:spPr>
          <a:xfrm>
            <a:off x="630072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bg object 1001"/>
          <p:cNvSpPr/>
          <p:nvPr/>
        </p:nvSpPr>
        <p:spPr>
          <a:xfrm>
            <a:off x="63007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bg object 1002"/>
          <p:cNvSpPr/>
          <p:nvPr/>
        </p:nvSpPr>
        <p:spPr>
          <a:xfrm>
            <a:off x="63007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bg object 1003"/>
          <p:cNvSpPr/>
          <p:nvPr/>
        </p:nvSpPr>
        <p:spPr>
          <a:xfrm>
            <a:off x="63007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</a:path>
              <a:path w="208280" h="208279">
                <a:moveTo>
                  <a:pt x="207822" y="12"/>
                </a:moveTo>
                <a:lnTo>
                  <a:pt x="207835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bg object 1004"/>
          <p:cNvSpPr/>
          <p:nvPr/>
        </p:nvSpPr>
        <p:spPr>
          <a:xfrm>
            <a:off x="63007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bg object 1005"/>
          <p:cNvSpPr/>
          <p:nvPr/>
        </p:nvSpPr>
        <p:spPr>
          <a:xfrm>
            <a:off x="63007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bg object 1006"/>
          <p:cNvSpPr/>
          <p:nvPr/>
        </p:nvSpPr>
        <p:spPr>
          <a:xfrm>
            <a:off x="63007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80" h="208279">
                <a:moveTo>
                  <a:pt x="12" y="207822"/>
                </a:moveTo>
                <a:lnTo>
                  <a:pt x="12" y="207822"/>
                </a:lnTo>
              </a:path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bg object 1007"/>
          <p:cNvSpPr/>
          <p:nvPr/>
        </p:nvSpPr>
        <p:spPr>
          <a:xfrm>
            <a:off x="63008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10" y="18135"/>
                </a:moveTo>
                <a:lnTo>
                  <a:pt x="207810" y="0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bg object 1008"/>
          <p:cNvSpPr/>
          <p:nvPr/>
        </p:nvSpPr>
        <p:spPr>
          <a:xfrm>
            <a:off x="630072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4" h="160655">
                <a:moveTo>
                  <a:pt x="0" y="0"/>
                </a:moveTo>
                <a:lnTo>
                  <a:pt x="0" y="160578"/>
                </a:lnTo>
              </a:path>
              <a:path w="634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bg object 1009"/>
          <p:cNvSpPr/>
          <p:nvPr/>
        </p:nvSpPr>
        <p:spPr>
          <a:xfrm>
            <a:off x="42226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bg object 1010"/>
          <p:cNvSpPr/>
          <p:nvPr/>
        </p:nvSpPr>
        <p:spPr>
          <a:xfrm>
            <a:off x="42226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bg object 1011"/>
          <p:cNvSpPr/>
          <p:nvPr/>
        </p:nvSpPr>
        <p:spPr>
          <a:xfrm>
            <a:off x="42226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bg object 1012"/>
          <p:cNvSpPr/>
          <p:nvPr/>
        </p:nvSpPr>
        <p:spPr>
          <a:xfrm>
            <a:off x="42226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bg object 1013"/>
          <p:cNvSpPr/>
          <p:nvPr/>
        </p:nvSpPr>
        <p:spPr>
          <a:xfrm>
            <a:off x="42226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bg object 1014"/>
          <p:cNvSpPr/>
          <p:nvPr/>
        </p:nvSpPr>
        <p:spPr>
          <a:xfrm>
            <a:off x="42226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bg object 1015"/>
          <p:cNvSpPr/>
          <p:nvPr/>
        </p:nvSpPr>
        <p:spPr>
          <a:xfrm>
            <a:off x="42226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bg object 1016"/>
          <p:cNvSpPr/>
          <p:nvPr/>
        </p:nvSpPr>
        <p:spPr>
          <a:xfrm>
            <a:off x="42226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bg object 1017"/>
          <p:cNvSpPr/>
          <p:nvPr/>
        </p:nvSpPr>
        <p:spPr>
          <a:xfrm>
            <a:off x="42226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bg object 1018"/>
          <p:cNvSpPr/>
          <p:nvPr/>
        </p:nvSpPr>
        <p:spPr>
          <a:xfrm>
            <a:off x="42226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bg object 1019"/>
          <p:cNvSpPr/>
          <p:nvPr/>
        </p:nvSpPr>
        <p:spPr>
          <a:xfrm>
            <a:off x="42226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bg object 1020"/>
          <p:cNvSpPr/>
          <p:nvPr/>
        </p:nvSpPr>
        <p:spPr>
          <a:xfrm>
            <a:off x="42226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bg object 1021"/>
          <p:cNvSpPr/>
          <p:nvPr/>
        </p:nvSpPr>
        <p:spPr>
          <a:xfrm>
            <a:off x="42226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bg object 1022"/>
          <p:cNvSpPr/>
          <p:nvPr/>
        </p:nvSpPr>
        <p:spPr>
          <a:xfrm>
            <a:off x="42226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bg object 1023"/>
          <p:cNvSpPr/>
          <p:nvPr/>
        </p:nvSpPr>
        <p:spPr>
          <a:xfrm>
            <a:off x="42226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bg object 1024"/>
          <p:cNvSpPr/>
          <p:nvPr/>
        </p:nvSpPr>
        <p:spPr>
          <a:xfrm>
            <a:off x="42226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bg object 1025"/>
          <p:cNvSpPr/>
          <p:nvPr/>
        </p:nvSpPr>
        <p:spPr>
          <a:xfrm>
            <a:off x="42226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bg object 1026"/>
          <p:cNvSpPr/>
          <p:nvPr/>
        </p:nvSpPr>
        <p:spPr>
          <a:xfrm>
            <a:off x="42226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bg object 1027"/>
          <p:cNvSpPr/>
          <p:nvPr/>
        </p:nvSpPr>
        <p:spPr>
          <a:xfrm>
            <a:off x="422262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bg object 1028"/>
          <p:cNvSpPr/>
          <p:nvPr/>
        </p:nvSpPr>
        <p:spPr>
          <a:xfrm>
            <a:off x="42226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bg object 1029"/>
          <p:cNvSpPr/>
          <p:nvPr/>
        </p:nvSpPr>
        <p:spPr>
          <a:xfrm>
            <a:off x="42226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bg object 1030"/>
          <p:cNvSpPr/>
          <p:nvPr/>
        </p:nvSpPr>
        <p:spPr>
          <a:xfrm>
            <a:off x="42226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bg object 1031"/>
          <p:cNvSpPr/>
          <p:nvPr/>
        </p:nvSpPr>
        <p:spPr>
          <a:xfrm>
            <a:off x="42226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bg object 1032"/>
          <p:cNvSpPr/>
          <p:nvPr/>
        </p:nvSpPr>
        <p:spPr>
          <a:xfrm>
            <a:off x="42226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bg object 1033"/>
          <p:cNvSpPr/>
          <p:nvPr/>
        </p:nvSpPr>
        <p:spPr>
          <a:xfrm>
            <a:off x="42226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bg object 1034"/>
          <p:cNvSpPr/>
          <p:nvPr/>
        </p:nvSpPr>
        <p:spPr>
          <a:xfrm>
            <a:off x="422262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bg object 1035"/>
          <p:cNvSpPr/>
          <p:nvPr/>
        </p:nvSpPr>
        <p:spPr>
          <a:xfrm>
            <a:off x="42226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bg object 1036"/>
          <p:cNvSpPr/>
          <p:nvPr/>
        </p:nvSpPr>
        <p:spPr>
          <a:xfrm>
            <a:off x="21445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bg object 1037"/>
          <p:cNvSpPr/>
          <p:nvPr/>
        </p:nvSpPr>
        <p:spPr>
          <a:xfrm>
            <a:off x="21443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bg object 1038"/>
          <p:cNvSpPr/>
          <p:nvPr/>
        </p:nvSpPr>
        <p:spPr>
          <a:xfrm>
            <a:off x="21443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bg object 1039"/>
          <p:cNvSpPr/>
          <p:nvPr/>
        </p:nvSpPr>
        <p:spPr>
          <a:xfrm>
            <a:off x="21443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bg object 1040"/>
          <p:cNvSpPr/>
          <p:nvPr/>
        </p:nvSpPr>
        <p:spPr>
          <a:xfrm>
            <a:off x="21443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bg object 1041"/>
          <p:cNvSpPr/>
          <p:nvPr/>
        </p:nvSpPr>
        <p:spPr>
          <a:xfrm>
            <a:off x="21443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bg object 1042"/>
          <p:cNvSpPr/>
          <p:nvPr/>
        </p:nvSpPr>
        <p:spPr>
          <a:xfrm>
            <a:off x="21443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bg object 1043"/>
          <p:cNvSpPr/>
          <p:nvPr/>
        </p:nvSpPr>
        <p:spPr>
          <a:xfrm>
            <a:off x="21443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bg object 1044"/>
          <p:cNvSpPr/>
          <p:nvPr/>
        </p:nvSpPr>
        <p:spPr>
          <a:xfrm>
            <a:off x="21443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bg object 1045"/>
          <p:cNvSpPr/>
          <p:nvPr/>
        </p:nvSpPr>
        <p:spPr>
          <a:xfrm>
            <a:off x="21443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bg object 1046"/>
          <p:cNvSpPr/>
          <p:nvPr/>
        </p:nvSpPr>
        <p:spPr>
          <a:xfrm>
            <a:off x="21443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bg object 1047"/>
          <p:cNvSpPr/>
          <p:nvPr/>
        </p:nvSpPr>
        <p:spPr>
          <a:xfrm>
            <a:off x="21443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bg object 1048"/>
          <p:cNvSpPr/>
          <p:nvPr/>
        </p:nvSpPr>
        <p:spPr>
          <a:xfrm>
            <a:off x="21443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bg object 1049"/>
          <p:cNvSpPr/>
          <p:nvPr/>
        </p:nvSpPr>
        <p:spPr>
          <a:xfrm>
            <a:off x="21443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bg object 1050"/>
          <p:cNvSpPr/>
          <p:nvPr/>
        </p:nvSpPr>
        <p:spPr>
          <a:xfrm>
            <a:off x="21443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bg object 1051"/>
          <p:cNvSpPr/>
          <p:nvPr/>
        </p:nvSpPr>
        <p:spPr>
          <a:xfrm>
            <a:off x="21443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bg object 1052"/>
          <p:cNvSpPr/>
          <p:nvPr/>
        </p:nvSpPr>
        <p:spPr>
          <a:xfrm>
            <a:off x="21443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bg object 1053"/>
          <p:cNvSpPr/>
          <p:nvPr/>
        </p:nvSpPr>
        <p:spPr>
          <a:xfrm>
            <a:off x="21443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bg object 1054"/>
          <p:cNvSpPr/>
          <p:nvPr/>
        </p:nvSpPr>
        <p:spPr>
          <a:xfrm>
            <a:off x="214439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bg object 1055"/>
          <p:cNvSpPr/>
          <p:nvPr/>
        </p:nvSpPr>
        <p:spPr>
          <a:xfrm>
            <a:off x="21443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bg object 1056"/>
          <p:cNvSpPr/>
          <p:nvPr/>
        </p:nvSpPr>
        <p:spPr>
          <a:xfrm>
            <a:off x="21443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bg object 1057"/>
          <p:cNvSpPr/>
          <p:nvPr/>
        </p:nvSpPr>
        <p:spPr>
          <a:xfrm>
            <a:off x="21443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bg object 1058"/>
          <p:cNvSpPr/>
          <p:nvPr/>
        </p:nvSpPr>
        <p:spPr>
          <a:xfrm>
            <a:off x="21443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bg object 1059"/>
          <p:cNvSpPr/>
          <p:nvPr/>
        </p:nvSpPr>
        <p:spPr>
          <a:xfrm>
            <a:off x="21443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bg object 1060"/>
          <p:cNvSpPr/>
          <p:nvPr/>
        </p:nvSpPr>
        <p:spPr>
          <a:xfrm>
            <a:off x="21443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bg object 1061"/>
          <p:cNvSpPr/>
          <p:nvPr/>
        </p:nvSpPr>
        <p:spPr>
          <a:xfrm>
            <a:off x="214452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bg object 1062"/>
          <p:cNvSpPr/>
          <p:nvPr/>
        </p:nvSpPr>
        <p:spPr>
          <a:xfrm>
            <a:off x="214439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bg object 1063"/>
          <p:cNvSpPr/>
          <p:nvPr/>
        </p:nvSpPr>
        <p:spPr>
          <a:xfrm>
            <a:off x="6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bg object 1064"/>
          <p:cNvSpPr/>
          <p:nvPr/>
        </p:nvSpPr>
        <p:spPr>
          <a:xfrm>
            <a:off x="662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bg object 1065"/>
          <p:cNvSpPr/>
          <p:nvPr/>
        </p:nvSpPr>
        <p:spPr>
          <a:xfrm>
            <a:off x="662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bg object 1066"/>
          <p:cNvSpPr/>
          <p:nvPr/>
        </p:nvSpPr>
        <p:spPr>
          <a:xfrm>
            <a:off x="662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bg object 1067"/>
          <p:cNvSpPr/>
          <p:nvPr/>
        </p:nvSpPr>
        <p:spPr>
          <a:xfrm>
            <a:off x="662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bg object 1068"/>
          <p:cNvSpPr/>
          <p:nvPr/>
        </p:nvSpPr>
        <p:spPr>
          <a:xfrm>
            <a:off x="662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bg object 1069"/>
          <p:cNvSpPr/>
          <p:nvPr/>
        </p:nvSpPr>
        <p:spPr>
          <a:xfrm>
            <a:off x="662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bg object 1070"/>
          <p:cNvSpPr/>
          <p:nvPr/>
        </p:nvSpPr>
        <p:spPr>
          <a:xfrm>
            <a:off x="662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bg object 1071"/>
          <p:cNvSpPr/>
          <p:nvPr/>
        </p:nvSpPr>
        <p:spPr>
          <a:xfrm>
            <a:off x="662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bg object 1072"/>
          <p:cNvSpPr/>
          <p:nvPr/>
        </p:nvSpPr>
        <p:spPr>
          <a:xfrm>
            <a:off x="662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bg object 1073"/>
          <p:cNvSpPr/>
          <p:nvPr/>
        </p:nvSpPr>
        <p:spPr>
          <a:xfrm>
            <a:off x="662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bg object 1074"/>
          <p:cNvSpPr/>
          <p:nvPr/>
        </p:nvSpPr>
        <p:spPr>
          <a:xfrm>
            <a:off x="662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bg object 1075"/>
          <p:cNvSpPr/>
          <p:nvPr/>
        </p:nvSpPr>
        <p:spPr>
          <a:xfrm>
            <a:off x="662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bg object 1076"/>
          <p:cNvSpPr/>
          <p:nvPr/>
        </p:nvSpPr>
        <p:spPr>
          <a:xfrm>
            <a:off x="662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bg object 1077"/>
          <p:cNvSpPr/>
          <p:nvPr/>
        </p:nvSpPr>
        <p:spPr>
          <a:xfrm>
            <a:off x="662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bg object 1078"/>
          <p:cNvSpPr/>
          <p:nvPr/>
        </p:nvSpPr>
        <p:spPr>
          <a:xfrm>
            <a:off x="662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bg object 1079"/>
          <p:cNvSpPr/>
          <p:nvPr/>
        </p:nvSpPr>
        <p:spPr>
          <a:xfrm>
            <a:off x="662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bg object 1080"/>
          <p:cNvSpPr/>
          <p:nvPr/>
        </p:nvSpPr>
        <p:spPr>
          <a:xfrm>
            <a:off x="662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bg object 1081"/>
          <p:cNvSpPr/>
          <p:nvPr/>
        </p:nvSpPr>
        <p:spPr>
          <a:xfrm>
            <a:off x="6629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bg object 1082"/>
          <p:cNvSpPr/>
          <p:nvPr/>
        </p:nvSpPr>
        <p:spPr>
          <a:xfrm>
            <a:off x="662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bg object 1083"/>
          <p:cNvSpPr/>
          <p:nvPr/>
        </p:nvSpPr>
        <p:spPr>
          <a:xfrm>
            <a:off x="662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bg object 1084"/>
          <p:cNvSpPr/>
          <p:nvPr/>
        </p:nvSpPr>
        <p:spPr>
          <a:xfrm>
            <a:off x="662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bg object 1085"/>
          <p:cNvSpPr/>
          <p:nvPr/>
        </p:nvSpPr>
        <p:spPr>
          <a:xfrm>
            <a:off x="662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bg object 1086"/>
          <p:cNvSpPr/>
          <p:nvPr/>
        </p:nvSpPr>
        <p:spPr>
          <a:xfrm>
            <a:off x="662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bg object 1087"/>
          <p:cNvSpPr/>
          <p:nvPr/>
        </p:nvSpPr>
        <p:spPr>
          <a:xfrm>
            <a:off x="662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bg object 1088"/>
          <p:cNvSpPr/>
          <p:nvPr/>
        </p:nvSpPr>
        <p:spPr>
          <a:xfrm>
            <a:off x="6629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bg object 1089"/>
          <p:cNvSpPr/>
          <p:nvPr/>
        </p:nvSpPr>
        <p:spPr>
          <a:xfrm>
            <a:off x="6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bg object 1090"/>
          <p:cNvSpPr/>
          <p:nvPr/>
        </p:nvSpPr>
        <p:spPr>
          <a:xfrm>
            <a:off x="0" y="160578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12"/>
                </a:moveTo>
                <a:lnTo>
                  <a:pt x="6629" y="207822"/>
                </a:lnTo>
              </a:path>
              <a:path w="6985" h="208279">
                <a:moveTo>
                  <a:pt x="6629" y="207822"/>
                </a:moveTo>
                <a:lnTo>
                  <a:pt x="6629" y="12"/>
                </a:lnTo>
                <a:lnTo>
                  <a:pt x="0" y="12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bg object 1091"/>
          <p:cNvSpPr/>
          <p:nvPr/>
        </p:nvSpPr>
        <p:spPr>
          <a:xfrm>
            <a:off x="0" y="368401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22"/>
                </a:lnTo>
              </a:path>
              <a:path w="6985" h="208279">
                <a:moveTo>
                  <a:pt x="6629" y="207822"/>
                </a:move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bg object 1092"/>
          <p:cNvSpPr/>
          <p:nvPr/>
        </p:nvSpPr>
        <p:spPr>
          <a:xfrm>
            <a:off x="0" y="57622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207810"/>
                </a:moveTo>
                <a:lnTo>
                  <a:pt x="6629" y="207822"/>
                </a:lnTo>
              </a:path>
              <a:path w="6985" h="208279">
                <a:moveTo>
                  <a:pt x="6629" y="207822"/>
                </a:moveTo>
                <a:lnTo>
                  <a:pt x="6629" y="207810"/>
                </a:lnTo>
                <a:lnTo>
                  <a:pt x="0" y="207810"/>
                </a:lnTo>
              </a:path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0" y="207810"/>
                </a:moveTo>
                <a:lnTo>
                  <a:pt x="6629" y="207810"/>
                </a:ln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bg object 1093"/>
          <p:cNvSpPr/>
          <p:nvPr/>
        </p:nvSpPr>
        <p:spPr>
          <a:xfrm>
            <a:off x="0" y="78403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bg object 1094"/>
          <p:cNvSpPr/>
          <p:nvPr/>
        </p:nvSpPr>
        <p:spPr>
          <a:xfrm>
            <a:off x="0" y="99184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12"/>
                </a:moveTo>
                <a:lnTo>
                  <a:pt x="6629" y="207835"/>
                </a:lnTo>
              </a:path>
              <a:path w="6985" h="208280">
                <a:moveTo>
                  <a:pt x="6629" y="207835"/>
                </a:moveTo>
                <a:lnTo>
                  <a:pt x="6629" y="12"/>
                </a:lnTo>
                <a:lnTo>
                  <a:pt x="0" y="12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bg object 1095"/>
          <p:cNvSpPr/>
          <p:nvPr/>
        </p:nvSpPr>
        <p:spPr>
          <a:xfrm>
            <a:off x="0" y="1199679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bg object 1096"/>
          <p:cNvSpPr/>
          <p:nvPr/>
        </p:nvSpPr>
        <p:spPr>
          <a:xfrm>
            <a:off x="0" y="1407490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bg object 1097"/>
          <p:cNvSpPr/>
          <p:nvPr/>
        </p:nvSpPr>
        <p:spPr>
          <a:xfrm>
            <a:off x="0" y="1615300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12"/>
                </a:moveTo>
                <a:lnTo>
                  <a:pt x="6629" y="207835"/>
                </a:lnTo>
              </a:path>
              <a:path w="6985" h="208280">
                <a:moveTo>
                  <a:pt x="6629" y="207835"/>
                </a:moveTo>
                <a:lnTo>
                  <a:pt x="6629" y="12"/>
                </a:lnTo>
                <a:lnTo>
                  <a:pt x="0" y="12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bg object 1098"/>
          <p:cNvSpPr/>
          <p:nvPr/>
        </p:nvSpPr>
        <p:spPr>
          <a:xfrm>
            <a:off x="0" y="1823135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bg object 1099"/>
          <p:cNvSpPr/>
          <p:nvPr/>
        </p:nvSpPr>
        <p:spPr>
          <a:xfrm>
            <a:off x="0" y="2030933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12"/>
                </a:moveTo>
                <a:lnTo>
                  <a:pt x="6629" y="207835"/>
                </a:lnTo>
              </a:path>
              <a:path w="6985" h="208280">
                <a:moveTo>
                  <a:pt x="6629" y="207835"/>
                </a:moveTo>
                <a:lnTo>
                  <a:pt x="6629" y="12"/>
                </a:lnTo>
                <a:lnTo>
                  <a:pt x="0" y="12"/>
                </a:lnTo>
              </a:path>
              <a:path w="6985" h="208280">
                <a:moveTo>
                  <a:pt x="6629" y="0"/>
                </a:moveTo>
                <a:lnTo>
                  <a:pt x="6629" y="12"/>
                </a:lnTo>
              </a:path>
              <a:path w="6985" h="208280">
                <a:moveTo>
                  <a:pt x="0" y="12"/>
                </a:moveTo>
                <a:lnTo>
                  <a:pt x="6629" y="12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bg object 1100"/>
          <p:cNvSpPr/>
          <p:nvPr/>
        </p:nvSpPr>
        <p:spPr>
          <a:xfrm>
            <a:off x="0" y="2238768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bg object 1101"/>
          <p:cNvSpPr/>
          <p:nvPr/>
        </p:nvSpPr>
        <p:spPr>
          <a:xfrm>
            <a:off x="0" y="2446578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12"/>
                </a:moveTo>
                <a:lnTo>
                  <a:pt x="6629" y="207822"/>
                </a:lnTo>
              </a:path>
              <a:path w="6985" h="208280">
                <a:moveTo>
                  <a:pt x="6629" y="207822"/>
                </a:moveTo>
                <a:lnTo>
                  <a:pt x="6629" y="12"/>
                </a:lnTo>
                <a:lnTo>
                  <a:pt x="0" y="12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bg object 1102"/>
          <p:cNvSpPr/>
          <p:nvPr/>
        </p:nvSpPr>
        <p:spPr>
          <a:xfrm>
            <a:off x="0" y="2654401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22"/>
                </a:lnTo>
              </a:path>
              <a:path w="6985" h="208280">
                <a:moveTo>
                  <a:pt x="6629" y="207822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bg object 1103"/>
          <p:cNvSpPr/>
          <p:nvPr/>
        </p:nvSpPr>
        <p:spPr>
          <a:xfrm>
            <a:off x="0" y="286222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207810"/>
                </a:moveTo>
                <a:lnTo>
                  <a:pt x="6629" y="207822"/>
                </a:lnTo>
              </a:path>
              <a:path w="6985" h="208280">
                <a:moveTo>
                  <a:pt x="6629" y="207822"/>
                </a:moveTo>
                <a:lnTo>
                  <a:pt x="6629" y="207810"/>
                </a:lnTo>
                <a:lnTo>
                  <a:pt x="0" y="207810"/>
                </a:lnTo>
              </a:path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0" y="207810"/>
                </a:moveTo>
                <a:lnTo>
                  <a:pt x="6629" y="207810"/>
                </a:ln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bg object 1104"/>
          <p:cNvSpPr/>
          <p:nvPr/>
        </p:nvSpPr>
        <p:spPr>
          <a:xfrm>
            <a:off x="0" y="307003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bg object 1105"/>
          <p:cNvSpPr/>
          <p:nvPr/>
        </p:nvSpPr>
        <p:spPr>
          <a:xfrm>
            <a:off x="0" y="327784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12"/>
                </a:moveTo>
                <a:lnTo>
                  <a:pt x="6629" y="207835"/>
                </a:lnTo>
              </a:path>
              <a:path w="6985" h="208279">
                <a:moveTo>
                  <a:pt x="6629" y="207835"/>
                </a:moveTo>
                <a:lnTo>
                  <a:pt x="6629" y="12"/>
                </a:lnTo>
                <a:lnTo>
                  <a:pt x="0" y="12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bg object 1106"/>
          <p:cNvSpPr/>
          <p:nvPr/>
        </p:nvSpPr>
        <p:spPr>
          <a:xfrm>
            <a:off x="0" y="3485679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bg object 1107"/>
          <p:cNvSpPr/>
          <p:nvPr/>
        </p:nvSpPr>
        <p:spPr>
          <a:xfrm>
            <a:off x="0" y="3693489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22"/>
                </a:lnTo>
              </a:path>
              <a:path w="6985" h="208279">
                <a:moveTo>
                  <a:pt x="0" y="207822"/>
                </a:moveTo>
                <a:lnTo>
                  <a:pt x="6629" y="207822"/>
                </a:ln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bg object 1108"/>
          <p:cNvSpPr/>
          <p:nvPr/>
        </p:nvSpPr>
        <p:spPr>
          <a:xfrm>
            <a:off x="0" y="3901325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bg object 1109"/>
          <p:cNvSpPr/>
          <p:nvPr/>
        </p:nvSpPr>
        <p:spPr>
          <a:xfrm>
            <a:off x="0" y="4109135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bg object 1110"/>
          <p:cNvSpPr/>
          <p:nvPr/>
        </p:nvSpPr>
        <p:spPr>
          <a:xfrm>
            <a:off x="0" y="4316933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12"/>
                </a:moveTo>
                <a:lnTo>
                  <a:pt x="6629" y="207835"/>
                </a:lnTo>
              </a:path>
              <a:path w="6985" h="208279">
                <a:moveTo>
                  <a:pt x="6629" y="207835"/>
                </a:moveTo>
                <a:lnTo>
                  <a:pt x="6629" y="12"/>
                </a:lnTo>
                <a:lnTo>
                  <a:pt x="0" y="12"/>
                </a:lnTo>
              </a:path>
              <a:path w="6985" h="208279">
                <a:moveTo>
                  <a:pt x="6629" y="0"/>
                </a:moveTo>
                <a:lnTo>
                  <a:pt x="6629" y="12"/>
                </a:lnTo>
              </a:path>
              <a:path w="6985" h="208279">
                <a:moveTo>
                  <a:pt x="0" y="12"/>
                </a:moveTo>
                <a:lnTo>
                  <a:pt x="6629" y="12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bg object 1111"/>
          <p:cNvSpPr/>
          <p:nvPr/>
        </p:nvSpPr>
        <p:spPr>
          <a:xfrm>
            <a:off x="0" y="4524768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bg object 1112"/>
          <p:cNvSpPr/>
          <p:nvPr/>
        </p:nvSpPr>
        <p:spPr>
          <a:xfrm>
            <a:off x="0" y="4732578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12"/>
                </a:moveTo>
                <a:lnTo>
                  <a:pt x="6629" y="207822"/>
                </a:lnTo>
              </a:path>
              <a:path w="6985" h="208279">
                <a:moveTo>
                  <a:pt x="6629" y="207822"/>
                </a:moveTo>
                <a:lnTo>
                  <a:pt x="6629" y="12"/>
                </a:lnTo>
                <a:lnTo>
                  <a:pt x="0" y="12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bg object 1113"/>
          <p:cNvSpPr/>
          <p:nvPr/>
        </p:nvSpPr>
        <p:spPr>
          <a:xfrm>
            <a:off x="0" y="4940401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207822"/>
                </a:moveTo>
                <a:lnTo>
                  <a:pt x="6629" y="207822"/>
                </a:lnTo>
              </a:path>
              <a:path w="6985" h="208279">
                <a:moveTo>
                  <a:pt x="6629" y="207822"/>
                </a:moveTo>
                <a:lnTo>
                  <a:pt x="6629" y="207822"/>
                </a:lnTo>
                <a:lnTo>
                  <a:pt x="0" y="207822"/>
                </a:lnTo>
              </a:path>
              <a:path w="6985" h="208279">
                <a:moveTo>
                  <a:pt x="6629" y="0"/>
                </a:moveTo>
                <a:lnTo>
                  <a:pt x="6629" y="207822"/>
                </a:lnTo>
              </a:path>
              <a:path w="6985" h="208279">
                <a:moveTo>
                  <a:pt x="0" y="207822"/>
                </a:moveTo>
                <a:lnTo>
                  <a:pt x="6629" y="207822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bg object 1114"/>
          <p:cNvSpPr/>
          <p:nvPr/>
        </p:nvSpPr>
        <p:spPr>
          <a:xfrm>
            <a:off x="6629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33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7.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5179" y="68810"/>
            <a:ext cx="1034591" cy="816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0"/>
                </a:move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lnTo>
                  <a:pt x="228600" y="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7962" y="861822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200" y="0"/>
                </a:lnTo>
              </a:path>
            </a:pathLst>
          </a:custGeom>
          <a:ln w="19050">
            <a:solidFill>
              <a:srgbClr val="33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22860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0"/>
                </a:move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lnTo>
                  <a:pt x="2286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4571999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0"/>
                </a:move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lnTo>
                  <a:pt x="228600" y="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73923" y="5850636"/>
            <a:ext cx="1284731" cy="7909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73121" y="2084578"/>
            <a:ext cx="4397756" cy="680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8092" y="1197102"/>
            <a:ext cx="6009005" cy="3878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668" y="6664649"/>
            <a:ext cx="2545715" cy="169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684391" y="6648534"/>
            <a:ext cx="232410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33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45304" y="6673832"/>
            <a:ext cx="296545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7.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.jp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6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2.jp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png"/><Relationship Id="rId18" Type="http://schemas.openxmlformats.org/officeDocument/2006/relationships/image" Target="../media/image147.png"/><Relationship Id="rId26" Type="http://schemas.openxmlformats.org/officeDocument/2006/relationships/image" Target="../media/image155.png"/><Relationship Id="rId39" Type="http://schemas.openxmlformats.org/officeDocument/2006/relationships/image" Target="../media/image168.png"/><Relationship Id="rId21" Type="http://schemas.openxmlformats.org/officeDocument/2006/relationships/image" Target="../media/image150.png"/><Relationship Id="rId34" Type="http://schemas.openxmlformats.org/officeDocument/2006/relationships/image" Target="../media/image163.png"/><Relationship Id="rId42" Type="http://schemas.openxmlformats.org/officeDocument/2006/relationships/image" Target="../media/image171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6" Type="http://schemas.openxmlformats.org/officeDocument/2006/relationships/image" Target="../media/image145.png"/><Relationship Id="rId20" Type="http://schemas.openxmlformats.org/officeDocument/2006/relationships/image" Target="../media/image149.png"/><Relationship Id="rId29" Type="http://schemas.openxmlformats.org/officeDocument/2006/relationships/image" Target="../media/image158.png"/><Relationship Id="rId41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6.png"/><Relationship Id="rId24" Type="http://schemas.openxmlformats.org/officeDocument/2006/relationships/image" Target="../media/image153.png"/><Relationship Id="rId32" Type="http://schemas.openxmlformats.org/officeDocument/2006/relationships/image" Target="../media/image161.png"/><Relationship Id="rId37" Type="http://schemas.openxmlformats.org/officeDocument/2006/relationships/image" Target="../media/image166.png"/><Relationship Id="rId40" Type="http://schemas.openxmlformats.org/officeDocument/2006/relationships/image" Target="../media/image169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23" Type="http://schemas.openxmlformats.org/officeDocument/2006/relationships/image" Target="../media/image152.png"/><Relationship Id="rId28" Type="http://schemas.openxmlformats.org/officeDocument/2006/relationships/image" Target="../media/image157.png"/><Relationship Id="rId36" Type="http://schemas.openxmlformats.org/officeDocument/2006/relationships/image" Target="../media/image165.png"/><Relationship Id="rId10" Type="http://schemas.openxmlformats.org/officeDocument/2006/relationships/image" Target="../media/image140.png"/><Relationship Id="rId19" Type="http://schemas.openxmlformats.org/officeDocument/2006/relationships/image" Target="../media/image148.png"/><Relationship Id="rId31" Type="http://schemas.openxmlformats.org/officeDocument/2006/relationships/image" Target="../media/image160.png"/><Relationship Id="rId44" Type="http://schemas.openxmlformats.org/officeDocument/2006/relationships/image" Target="../media/image173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3.png"/><Relationship Id="rId22" Type="http://schemas.openxmlformats.org/officeDocument/2006/relationships/image" Target="../media/image151.png"/><Relationship Id="rId27" Type="http://schemas.openxmlformats.org/officeDocument/2006/relationships/image" Target="../media/image156.png"/><Relationship Id="rId30" Type="http://schemas.openxmlformats.org/officeDocument/2006/relationships/image" Target="../media/image159.png"/><Relationship Id="rId35" Type="http://schemas.openxmlformats.org/officeDocument/2006/relationships/image" Target="../media/image164.png"/><Relationship Id="rId43" Type="http://schemas.openxmlformats.org/officeDocument/2006/relationships/image" Target="../media/image172.png"/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5" Type="http://schemas.openxmlformats.org/officeDocument/2006/relationships/image" Target="../media/image154.png"/><Relationship Id="rId33" Type="http://schemas.openxmlformats.org/officeDocument/2006/relationships/image" Target="../media/image162.png"/><Relationship Id="rId38" Type="http://schemas.openxmlformats.org/officeDocument/2006/relationships/image" Target="../media/image167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26" Type="http://schemas.openxmlformats.org/officeDocument/2006/relationships/image" Target="../media/image196.png"/><Relationship Id="rId39" Type="http://schemas.openxmlformats.org/officeDocument/2006/relationships/image" Target="../media/image209.png"/><Relationship Id="rId21" Type="http://schemas.openxmlformats.org/officeDocument/2006/relationships/image" Target="../media/image191.png"/><Relationship Id="rId34" Type="http://schemas.openxmlformats.org/officeDocument/2006/relationships/image" Target="../media/image204.png"/><Relationship Id="rId42" Type="http://schemas.openxmlformats.org/officeDocument/2006/relationships/image" Target="../media/image212.png"/><Relationship Id="rId47" Type="http://schemas.openxmlformats.org/officeDocument/2006/relationships/image" Target="../media/image217.png"/><Relationship Id="rId50" Type="http://schemas.openxmlformats.org/officeDocument/2006/relationships/image" Target="../media/image220.png"/><Relationship Id="rId7" Type="http://schemas.openxmlformats.org/officeDocument/2006/relationships/image" Target="../media/image177.png"/><Relationship Id="rId2" Type="http://schemas.openxmlformats.org/officeDocument/2006/relationships/image" Target="../media/image174.png"/><Relationship Id="rId16" Type="http://schemas.openxmlformats.org/officeDocument/2006/relationships/image" Target="../media/image186.png"/><Relationship Id="rId29" Type="http://schemas.openxmlformats.org/officeDocument/2006/relationships/image" Target="../media/image199.png"/><Relationship Id="rId11" Type="http://schemas.openxmlformats.org/officeDocument/2006/relationships/image" Target="../media/image181.png"/><Relationship Id="rId24" Type="http://schemas.openxmlformats.org/officeDocument/2006/relationships/image" Target="../media/image194.png"/><Relationship Id="rId32" Type="http://schemas.openxmlformats.org/officeDocument/2006/relationships/image" Target="../media/image202.png"/><Relationship Id="rId37" Type="http://schemas.openxmlformats.org/officeDocument/2006/relationships/image" Target="../media/image207.png"/><Relationship Id="rId40" Type="http://schemas.openxmlformats.org/officeDocument/2006/relationships/image" Target="../media/image210.png"/><Relationship Id="rId45" Type="http://schemas.openxmlformats.org/officeDocument/2006/relationships/image" Target="../media/image215.png"/><Relationship Id="rId53" Type="http://schemas.openxmlformats.org/officeDocument/2006/relationships/image" Target="../media/image223.png"/><Relationship Id="rId5" Type="http://schemas.openxmlformats.org/officeDocument/2006/relationships/image" Target="../media/image6.png"/><Relationship Id="rId10" Type="http://schemas.openxmlformats.org/officeDocument/2006/relationships/image" Target="../media/image180.png"/><Relationship Id="rId19" Type="http://schemas.openxmlformats.org/officeDocument/2006/relationships/image" Target="../media/image189.png"/><Relationship Id="rId31" Type="http://schemas.openxmlformats.org/officeDocument/2006/relationships/image" Target="../media/image201.png"/><Relationship Id="rId44" Type="http://schemas.openxmlformats.org/officeDocument/2006/relationships/image" Target="../media/image214.png"/><Relationship Id="rId52" Type="http://schemas.openxmlformats.org/officeDocument/2006/relationships/image" Target="../media/image222.png"/><Relationship Id="rId4" Type="http://schemas.openxmlformats.org/officeDocument/2006/relationships/image" Target="../media/image176.png"/><Relationship Id="rId9" Type="http://schemas.openxmlformats.org/officeDocument/2006/relationships/image" Target="../media/image179.png"/><Relationship Id="rId14" Type="http://schemas.openxmlformats.org/officeDocument/2006/relationships/image" Target="../media/image184.png"/><Relationship Id="rId22" Type="http://schemas.openxmlformats.org/officeDocument/2006/relationships/image" Target="../media/image192.png"/><Relationship Id="rId27" Type="http://schemas.openxmlformats.org/officeDocument/2006/relationships/image" Target="../media/image197.png"/><Relationship Id="rId30" Type="http://schemas.openxmlformats.org/officeDocument/2006/relationships/image" Target="../media/image200.png"/><Relationship Id="rId35" Type="http://schemas.openxmlformats.org/officeDocument/2006/relationships/image" Target="../media/image205.png"/><Relationship Id="rId43" Type="http://schemas.openxmlformats.org/officeDocument/2006/relationships/image" Target="../media/image213.png"/><Relationship Id="rId48" Type="http://schemas.openxmlformats.org/officeDocument/2006/relationships/image" Target="../media/image218.png"/><Relationship Id="rId8" Type="http://schemas.openxmlformats.org/officeDocument/2006/relationships/image" Target="../media/image178.png"/><Relationship Id="rId51" Type="http://schemas.openxmlformats.org/officeDocument/2006/relationships/image" Target="../media/image221.png"/><Relationship Id="rId3" Type="http://schemas.openxmlformats.org/officeDocument/2006/relationships/image" Target="../media/image175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5" Type="http://schemas.openxmlformats.org/officeDocument/2006/relationships/image" Target="../media/image195.png"/><Relationship Id="rId33" Type="http://schemas.openxmlformats.org/officeDocument/2006/relationships/image" Target="../media/image203.png"/><Relationship Id="rId38" Type="http://schemas.openxmlformats.org/officeDocument/2006/relationships/image" Target="../media/image208.png"/><Relationship Id="rId46" Type="http://schemas.openxmlformats.org/officeDocument/2006/relationships/image" Target="../media/image216.png"/><Relationship Id="rId20" Type="http://schemas.openxmlformats.org/officeDocument/2006/relationships/image" Target="../media/image190.png"/><Relationship Id="rId41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5" Type="http://schemas.openxmlformats.org/officeDocument/2006/relationships/image" Target="../media/image185.png"/><Relationship Id="rId23" Type="http://schemas.openxmlformats.org/officeDocument/2006/relationships/image" Target="../media/image193.png"/><Relationship Id="rId28" Type="http://schemas.openxmlformats.org/officeDocument/2006/relationships/image" Target="../media/image198.png"/><Relationship Id="rId36" Type="http://schemas.openxmlformats.org/officeDocument/2006/relationships/image" Target="../media/image206.png"/><Relationship Id="rId49" Type="http://schemas.openxmlformats.org/officeDocument/2006/relationships/image" Target="../media/image2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26" Type="http://schemas.openxmlformats.org/officeDocument/2006/relationships/image" Target="../media/image251.png"/><Relationship Id="rId3" Type="http://schemas.openxmlformats.org/officeDocument/2006/relationships/image" Target="../media/image6.png"/><Relationship Id="rId21" Type="http://schemas.openxmlformats.org/officeDocument/2006/relationships/image" Target="../media/image246.png"/><Relationship Id="rId34" Type="http://schemas.openxmlformats.org/officeDocument/2006/relationships/image" Target="../media/image259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5" Type="http://schemas.openxmlformats.org/officeDocument/2006/relationships/image" Target="../media/image250.png"/><Relationship Id="rId33" Type="http://schemas.openxmlformats.org/officeDocument/2006/relationships/image" Target="../media/image258.png"/><Relationship Id="rId2" Type="http://schemas.openxmlformats.org/officeDocument/2006/relationships/image" Target="../media/image229.png"/><Relationship Id="rId16" Type="http://schemas.openxmlformats.org/officeDocument/2006/relationships/image" Target="../media/image241.png"/><Relationship Id="rId20" Type="http://schemas.openxmlformats.org/officeDocument/2006/relationships/image" Target="../media/image245.png"/><Relationship Id="rId29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24" Type="http://schemas.openxmlformats.org/officeDocument/2006/relationships/image" Target="../media/image249.png"/><Relationship Id="rId32" Type="http://schemas.openxmlformats.org/officeDocument/2006/relationships/image" Target="../media/image257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23" Type="http://schemas.openxmlformats.org/officeDocument/2006/relationships/image" Target="../media/image248.png"/><Relationship Id="rId28" Type="http://schemas.openxmlformats.org/officeDocument/2006/relationships/image" Target="../media/image253.png"/><Relationship Id="rId36" Type="http://schemas.openxmlformats.org/officeDocument/2006/relationships/image" Target="../media/image261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31" Type="http://schemas.openxmlformats.org/officeDocument/2006/relationships/image" Target="../media/image256.png"/><Relationship Id="rId4" Type="http://schemas.openxmlformats.org/officeDocument/2006/relationships/image" Target="../media/image87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Relationship Id="rId22" Type="http://schemas.openxmlformats.org/officeDocument/2006/relationships/image" Target="../media/image247.png"/><Relationship Id="rId27" Type="http://schemas.openxmlformats.org/officeDocument/2006/relationships/image" Target="../media/image252.png"/><Relationship Id="rId30" Type="http://schemas.openxmlformats.org/officeDocument/2006/relationships/image" Target="../media/image255.png"/><Relationship Id="rId35" Type="http://schemas.openxmlformats.org/officeDocument/2006/relationships/image" Target="../media/image260.png"/><Relationship Id="rId8" Type="http://schemas.openxmlformats.org/officeDocument/2006/relationships/image" Target="../media/image2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5.png"/><Relationship Id="rId4" Type="http://schemas.openxmlformats.org/officeDocument/2006/relationships/image" Target="../media/image26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267.png"/><Relationship Id="rId7" Type="http://schemas.openxmlformats.org/officeDocument/2006/relationships/image" Target="../media/image268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18" Type="http://schemas.openxmlformats.org/officeDocument/2006/relationships/image" Target="../media/image285.png"/><Relationship Id="rId26" Type="http://schemas.openxmlformats.org/officeDocument/2006/relationships/image" Target="../media/image293.png"/><Relationship Id="rId3" Type="http://schemas.openxmlformats.org/officeDocument/2006/relationships/image" Target="../media/image224.png"/><Relationship Id="rId21" Type="http://schemas.openxmlformats.org/officeDocument/2006/relationships/image" Target="../media/image288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17" Type="http://schemas.openxmlformats.org/officeDocument/2006/relationships/image" Target="../media/image284.png"/><Relationship Id="rId25" Type="http://schemas.openxmlformats.org/officeDocument/2006/relationships/image" Target="../media/image292.png"/><Relationship Id="rId2" Type="http://schemas.openxmlformats.org/officeDocument/2006/relationships/image" Target="../media/image87.png"/><Relationship Id="rId16" Type="http://schemas.openxmlformats.org/officeDocument/2006/relationships/image" Target="../media/image283.png"/><Relationship Id="rId20" Type="http://schemas.openxmlformats.org/officeDocument/2006/relationships/image" Target="../media/image287.png"/><Relationship Id="rId29" Type="http://schemas.openxmlformats.org/officeDocument/2006/relationships/image" Target="../media/image2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24" Type="http://schemas.openxmlformats.org/officeDocument/2006/relationships/image" Target="../media/image291.png"/><Relationship Id="rId5" Type="http://schemas.openxmlformats.org/officeDocument/2006/relationships/image" Target="../media/image272.png"/><Relationship Id="rId15" Type="http://schemas.openxmlformats.org/officeDocument/2006/relationships/image" Target="../media/image282.png"/><Relationship Id="rId23" Type="http://schemas.openxmlformats.org/officeDocument/2006/relationships/image" Target="../media/image290.png"/><Relationship Id="rId28" Type="http://schemas.openxmlformats.org/officeDocument/2006/relationships/image" Target="../media/image295.png"/><Relationship Id="rId10" Type="http://schemas.openxmlformats.org/officeDocument/2006/relationships/image" Target="../media/image277.png"/><Relationship Id="rId19" Type="http://schemas.openxmlformats.org/officeDocument/2006/relationships/image" Target="../media/image286.png"/><Relationship Id="rId4" Type="http://schemas.openxmlformats.org/officeDocument/2006/relationships/image" Target="../media/image228.png"/><Relationship Id="rId9" Type="http://schemas.openxmlformats.org/officeDocument/2006/relationships/image" Target="../media/image276.png"/><Relationship Id="rId14" Type="http://schemas.openxmlformats.org/officeDocument/2006/relationships/image" Target="../media/image281.png"/><Relationship Id="rId22" Type="http://schemas.openxmlformats.org/officeDocument/2006/relationships/image" Target="../media/image289.png"/><Relationship Id="rId27" Type="http://schemas.openxmlformats.org/officeDocument/2006/relationships/image" Target="../media/image294.png"/><Relationship Id="rId30" Type="http://schemas.openxmlformats.org/officeDocument/2006/relationships/image" Target="../media/image2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299.png"/><Relationship Id="rId7" Type="http://schemas.openxmlformats.org/officeDocument/2006/relationships/image" Target="../media/image303.png"/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image" Target="../media/image301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0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" Type="http://schemas.openxmlformats.org/officeDocument/2006/relationships/image" Target="../media/image310.jpg"/><Relationship Id="rId16" Type="http://schemas.openxmlformats.org/officeDocument/2006/relationships/image" Target="../media/image324.png"/><Relationship Id="rId20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5" Type="http://schemas.openxmlformats.org/officeDocument/2006/relationships/image" Target="../media/image323.png"/><Relationship Id="rId10" Type="http://schemas.openxmlformats.org/officeDocument/2006/relationships/image" Target="../media/image318.png"/><Relationship Id="rId19" Type="http://schemas.openxmlformats.org/officeDocument/2006/relationships/image" Target="../media/image327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3" Type="http://schemas.openxmlformats.org/officeDocument/2006/relationships/image" Target="../media/image87.png"/><Relationship Id="rId7" Type="http://schemas.openxmlformats.org/officeDocument/2006/relationships/image" Target="../media/image337.png"/><Relationship Id="rId12" Type="http://schemas.openxmlformats.org/officeDocument/2006/relationships/image" Target="../media/image3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11" Type="http://schemas.openxmlformats.org/officeDocument/2006/relationships/image" Target="../media/image341.png"/><Relationship Id="rId5" Type="http://schemas.openxmlformats.org/officeDocument/2006/relationships/image" Target="../media/image335.png"/><Relationship Id="rId10" Type="http://schemas.openxmlformats.org/officeDocument/2006/relationships/image" Target="../media/image340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png"/><Relationship Id="rId18" Type="http://schemas.openxmlformats.org/officeDocument/2006/relationships/image" Target="../media/image359.png"/><Relationship Id="rId3" Type="http://schemas.openxmlformats.org/officeDocument/2006/relationships/image" Target="../media/image344.png"/><Relationship Id="rId21" Type="http://schemas.openxmlformats.org/officeDocument/2006/relationships/image" Target="../media/image362.pn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" Type="http://schemas.openxmlformats.org/officeDocument/2006/relationships/image" Target="../media/image343.jpg"/><Relationship Id="rId16" Type="http://schemas.openxmlformats.org/officeDocument/2006/relationships/image" Target="../media/image357.png"/><Relationship Id="rId20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png"/><Relationship Id="rId11" Type="http://schemas.openxmlformats.org/officeDocument/2006/relationships/image" Target="../media/image352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23" Type="http://schemas.openxmlformats.org/officeDocument/2006/relationships/image" Target="../media/image364.png"/><Relationship Id="rId10" Type="http://schemas.openxmlformats.org/officeDocument/2006/relationships/image" Target="../media/image351.png"/><Relationship Id="rId19" Type="http://schemas.openxmlformats.org/officeDocument/2006/relationships/image" Target="../media/image360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Relationship Id="rId22" Type="http://schemas.openxmlformats.org/officeDocument/2006/relationships/image" Target="../media/image3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66.png"/><Relationship Id="rId7" Type="http://schemas.openxmlformats.org/officeDocument/2006/relationships/image" Target="../media/image7.png"/><Relationship Id="rId12" Type="http://schemas.openxmlformats.org/officeDocument/2006/relationships/image" Target="../media/image372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71.png"/><Relationship Id="rId5" Type="http://schemas.openxmlformats.org/officeDocument/2006/relationships/image" Target="../media/image368.png"/><Relationship Id="rId10" Type="http://schemas.openxmlformats.org/officeDocument/2006/relationships/image" Target="../media/image370.png"/><Relationship Id="rId4" Type="http://schemas.openxmlformats.org/officeDocument/2006/relationships/image" Target="../media/image367.png"/><Relationship Id="rId9" Type="http://schemas.openxmlformats.org/officeDocument/2006/relationships/image" Target="../media/image3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2" Type="http://schemas.openxmlformats.org/officeDocument/2006/relationships/image" Target="../media/image37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7.png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13" Type="http://schemas.openxmlformats.org/officeDocument/2006/relationships/image" Target="../media/image389.png"/><Relationship Id="rId18" Type="http://schemas.openxmlformats.org/officeDocument/2006/relationships/image" Target="../media/image394.png"/><Relationship Id="rId3" Type="http://schemas.openxmlformats.org/officeDocument/2006/relationships/image" Target="../media/image381.png"/><Relationship Id="rId7" Type="http://schemas.openxmlformats.org/officeDocument/2006/relationships/image" Target="../media/image87.png"/><Relationship Id="rId12" Type="http://schemas.openxmlformats.org/officeDocument/2006/relationships/image" Target="../media/image388.png"/><Relationship Id="rId17" Type="http://schemas.openxmlformats.org/officeDocument/2006/relationships/image" Target="../media/image393.png"/><Relationship Id="rId2" Type="http://schemas.openxmlformats.org/officeDocument/2006/relationships/image" Target="../media/image380.png"/><Relationship Id="rId16" Type="http://schemas.openxmlformats.org/officeDocument/2006/relationships/image" Target="../media/image392.png"/><Relationship Id="rId20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387.png"/><Relationship Id="rId5" Type="http://schemas.openxmlformats.org/officeDocument/2006/relationships/image" Target="../media/image383.png"/><Relationship Id="rId15" Type="http://schemas.openxmlformats.org/officeDocument/2006/relationships/image" Target="../media/image391.png"/><Relationship Id="rId10" Type="http://schemas.openxmlformats.org/officeDocument/2006/relationships/image" Target="../media/image386.png"/><Relationship Id="rId19" Type="http://schemas.openxmlformats.org/officeDocument/2006/relationships/image" Target="../media/image395.png"/><Relationship Id="rId4" Type="http://schemas.openxmlformats.org/officeDocument/2006/relationships/image" Target="../media/image382.png"/><Relationship Id="rId9" Type="http://schemas.openxmlformats.org/officeDocument/2006/relationships/image" Target="../media/image385.png"/><Relationship Id="rId14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13" Type="http://schemas.openxmlformats.org/officeDocument/2006/relationships/image" Target="../media/image413.png"/><Relationship Id="rId3" Type="http://schemas.openxmlformats.org/officeDocument/2006/relationships/image" Target="../media/image403.png"/><Relationship Id="rId7" Type="http://schemas.openxmlformats.org/officeDocument/2006/relationships/image" Target="../media/image407.png"/><Relationship Id="rId12" Type="http://schemas.openxmlformats.org/officeDocument/2006/relationships/image" Target="../media/image412.png"/><Relationship Id="rId2" Type="http://schemas.openxmlformats.org/officeDocument/2006/relationships/image" Target="../media/image4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11" Type="http://schemas.openxmlformats.org/officeDocument/2006/relationships/image" Target="../media/image411.png"/><Relationship Id="rId5" Type="http://schemas.openxmlformats.org/officeDocument/2006/relationships/image" Target="../media/image405.png"/><Relationship Id="rId15" Type="http://schemas.openxmlformats.org/officeDocument/2006/relationships/image" Target="../media/image415.png"/><Relationship Id="rId10" Type="http://schemas.openxmlformats.org/officeDocument/2006/relationships/image" Target="../media/image410.png"/><Relationship Id="rId4" Type="http://schemas.openxmlformats.org/officeDocument/2006/relationships/image" Target="../media/image404.png"/><Relationship Id="rId9" Type="http://schemas.openxmlformats.org/officeDocument/2006/relationships/image" Target="../media/image409.png"/><Relationship Id="rId14" Type="http://schemas.openxmlformats.org/officeDocument/2006/relationships/image" Target="../media/image4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6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28" Type="http://schemas.openxmlformats.org/officeDocument/2006/relationships/image" Target="../media/image44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31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Relationship Id="rId30" Type="http://schemas.openxmlformats.org/officeDocument/2006/relationships/image" Target="../media/image4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3" Type="http://schemas.openxmlformats.org/officeDocument/2006/relationships/image" Target="../media/image419.png"/><Relationship Id="rId7" Type="http://schemas.openxmlformats.org/officeDocument/2006/relationships/image" Target="../media/image420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7.png"/><Relationship Id="rId10" Type="http://schemas.openxmlformats.org/officeDocument/2006/relationships/image" Target="../media/image423.png"/><Relationship Id="rId4" Type="http://schemas.openxmlformats.org/officeDocument/2006/relationships/image" Target="../media/image6.png"/><Relationship Id="rId9" Type="http://schemas.openxmlformats.org/officeDocument/2006/relationships/image" Target="../media/image4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35.png"/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12" Type="http://schemas.openxmlformats.org/officeDocument/2006/relationships/image" Target="../media/image434.png"/><Relationship Id="rId2" Type="http://schemas.openxmlformats.org/officeDocument/2006/relationships/image" Target="../media/image4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427.png"/><Relationship Id="rId10" Type="http://schemas.openxmlformats.org/officeDocument/2006/relationships/image" Target="../media/image432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Relationship Id="rId14" Type="http://schemas.openxmlformats.org/officeDocument/2006/relationships/image" Target="../media/image43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3" Type="http://schemas.openxmlformats.org/officeDocument/2006/relationships/image" Target="../media/image438.png"/><Relationship Id="rId7" Type="http://schemas.openxmlformats.org/officeDocument/2006/relationships/image" Target="../media/image442.png"/><Relationship Id="rId2" Type="http://schemas.openxmlformats.org/officeDocument/2006/relationships/image" Target="../media/image4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11" Type="http://schemas.openxmlformats.org/officeDocument/2006/relationships/image" Target="../media/image446.png"/><Relationship Id="rId5" Type="http://schemas.openxmlformats.org/officeDocument/2006/relationships/image" Target="../media/image440.png"/><Relationship Id="rId10" Type="http://schemas.openxmlformats.org/officeDocument/2006/relationships/image" Target="../media/image445.png"/><Relationship Id="rId4" Type="http://schemas.openxmlformats.org/officeDocument/2006/relationships/image" Target="../media/image439.png"/><Relationship Id="rId9" Type="http://schemas.openxmlformats.org/officeDocument/2006/relationships/image" Target="../media/image4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jp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image" Target="../media/image6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28" Type="http://schemas.openxmlformats.org/officeDocument/2006/relationships/image" Target="../media/image73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6.png"/><Relationship Id="rId2" Type="http://schemas.openxmlformats.org/officeDocument/2006/relationships/image" Target="../media/image77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jp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120" y="2961132"/>
            <a:ext cx="8610600" cy="201295"/>
            <a:chOff x="198120" y="2961132"/>
            <a:chExt cx="8610600" cy="201295"/>
          </a:xfrm>
        </p:grpSpPr>
        <p:sp>
          <p:nvSpPr>
            <p:cNvPr id="3" name="object 3"/>
            <p:cNvSpPr/>
            <p:nvPr/>
          </p:nvSpPr>
          <p:spPr>
            <a:xfrm>
              <a:off x="198120" y="2961132"/>
              <a:ext cx="2871470" cy="201295"/>
            </a:xfrm>
            <a:custGeom>
              <a:avLst/>
              <a:gdLst/>
              <a:ahLst/>
              <a:cxnLst/>
              <a:rect l="l" t="t" r="r" b="b"/>
              <a:pathLst>
                <a:path w="2871470" h="201294">
                  <a:moveTo>
                    <a:pt x="2871216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71216" y="201167"/>
                  </a:lnTo>
                  <a:lnTo>
                    <a:pt x="2871216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69336" y="2961132"/>
              <a:ext cx="2870200" cy="201295"/>
            </a:xfrm>
            <a:custGeom>
              <a:avLst/>
              <a:gdLst/>
              <a:ahLst/>
              <a:cxnLst/>
              <a:rect l="l" t="t" r="r" b="b"/>
              <a:pathLst>
                <a:path w="2870200" h="201294">
                  <a:moveTo>
                    <a:pt x="2869691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69691" y="201167"/>
                  </a:lnTo>
                  <a:lnTo>
                    <a:pt x="2869691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39028" y="2961132"/>
              <a:ext cx="2870200" cy="201295"/>
            </a:xfrm>
            <a:custGeom>
              <a:avLst/>
              <a:gdLst/>
              <a:ahLst/>
              <a:cxnLst/>
              <a:rect l="l" t="t" r="r" b="b"/>
              <a:pathLst>
                <a:path w="2870200" h="201294">
                  <a:moveTo>
                    <a:pt x="2869692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69692" y="201167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84391" y="6619443"/>
            <a:ext cx="2324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Silberschatz,</a:t>
            </a:r>
            <a:r>
              <a:rPr sz="1000" b="1" spc="-2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Galvin</a:t>
            </a:r>
            <a:r>
              <a:rPr sz="1000" b="1" spc="-3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and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Gagne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 ©2018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67" y="6644741"/>
            <a:ext cx="25965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Operating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System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 Concepts</a:t>
            </a:r>
            <a:r>
              <a:rPr sz="1000" b="1" spc="1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–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36699"/>
                </a:solidFill>
                <a:latin typeface="Arial"/>
                <a:cs typeface="Arial"/>
              </a:rPr>
              <a:t>10</a:t>
            </a:r>
            <a:r>
              <a:rPr sz="975" b="1" baseline="25641" dirty="0">
                <a:solidFill>
                  <a:srgbClr val="336699"/>
                </a:solidFill>
                <a:latin typeface="Arial"/>
                <a:cs typeface="Arial"/>
              </a:rPr>
              <a:t>th</a:t>
            </a:r>
            <a:r>
              <a:rPr sz="975" b="1" spc="135" baseline="25641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Edition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96208" y="3977640"/>
            <a:ext cx="2393950" cy="1945639"/>
            <a:chOff x="3196208" y="3977640"/>
            <a:chExt cx="2393950" cy="194563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6995" y="4331541"/>
              <a:ext cx="2025396" cy="13284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2319" y="4119372"/>
              <a:ext cx="2138680" cy="1670685"/>
            </a:xfrm>
            <a:custGeom>
              <a:avLst/>
              <a:gdLst/>
              <a:ahLst/>
              <a:cxnLst/>
              <a:rect l="l" t="t" r="r" b="b"/>
              <a:pathLst>
                <a:path w="2138679" h="1670685">
                  <a:moveTo>
                    <a:pt x="0" y="1670304"/>
                  </a:moveTo>
                  <a:lnTo>
                    <a:pt x="2138172" y="1670304"/>
                  </a:lnTo>
                  <a:lnTo>
                    <a:pt x="2138172" y="0"/>
                  </a:lnTo>
                  <a:lnTo>
                    <a:pt x="0" y="0"/>
                  </a:lnTo>
                  <a:lnTo>
                    <a:pt x="0" y="1670304"/>
                  </a:lnTo>
                  <a:close/>
                </a:path>
              </a:pathLst>
            </a:custGeom>
            <a:ln w="76200">
              <a:solidFill>
                <a:srgbClr val="33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96209" y="3977640"/>
              <a:ext cx="2393950" cy="1945639"/>
            </a:xfrm>
            <a:custGeom>
              <a:avLst/>
              <a:gdLst/>
              <a:ahLst/>
              <a:cxnLst/>
              <a:rect l="l" t="t" r="r" b="b"/>
              <a:pathLst>
                <a:path w="2393950" h="1945639">
                  <a:moveTo>
                    <a:pt x="2370582" y="22860"/>
                  </a:moveTo>
                  <a:lnTo>
                    <a:pt x="22860" y="22860"/>
                  </a:lnTo>
                  <a:lnTo>
                    <a:pt x="22860" y="57150"/>
                  </a:lnTo>
                  <a:lnTo>
                    <a:pt x="22860" y="1888490"/>
                  </a:lnTo>
                  <a:lnTo>
                    <a:pt x="22860" y="1922780"/>
                  </a:lnTo>
                  <a:lnTo>
                    <a:pt x="2370582" y="1922780"/>
                  </a:lnTo>
                  <a:lnTo>
                    <a:pt x="2370582" y="1888629"/>
                  </a:lnTo>
                  <a:lnTo>
                    <a:pt x="2370582" y="1888490"/>
                  </a:lnTo>
                  <a:lnTo>
                    <a:pt x="2370582" y="57531"/>
                  </a:lnTo>
                  <a:lnTo>
                    <a:pt x="2336292" y="57531"/>
                  </a:lnTo>
                  <a:lnTo>
                    <a:pt x="2336292" y="1888490"/>
                  </a:lnTo>
                  <a:lnTo>
                    <a:pt x="57150" y="1888490"/>
                  </a:lnTo>
                  <a:lnTo>
                    <a:pt x="57150" y="57150"/>
                  </a:lnTo>
                  <a:lnTo>
                    <a:pt x="2370582" y="57150"/>
                  </a:lnTo>
                  <a:lnTo>
                    <a:pt x="2370582" y="22860"/>
                  </a:lnTo>
                  <a:close/>
                </a:path>
                <a:path w="2393950" h="1945639">
                  <a:moveTo>
                    <a:pt x="239344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934210"/>
                  </a:lnTo>
                  <a:lnTo>
                    <a:pt x="0" y="1945640"/>
                  </a:lnTo>
                  <a:lnTo>
                    <a:pt x="2393442" y="1945640"/>
                  </a:lnTo>
                  <a:lnTo>
                    <a:pt x="2393442" y="1934349"/>
                  </a:lnTo>
                  <a:lnTo>
                    <a:pt x="2393442" y="1934210"/>
                  </a:lnTo>
                  <a:lnTo>
                    <a:pt x="2393442" y="11811"/>
                  </a:lnTo>
                  <a:lnTo>
                    <a:pt x="2382012" y="11811"/>
                  </a:lnTo>
                  <a:lnTo>
                    <a:pt x="2382012" y="1934210"/>
                  </a:lnTo>
                  <a:lnTo>
                    <a:pt x="11430" y="1934210"/>
                  </a:lnTo>
                  <a:lnTo>
                    <a:pt x="11430" y="11430"/>
                  </a:lnTo>
                  <a:lnTo>
                    <a:pt x="2393442" y="11430"/>
                  </a:lnTo>
                  <a:lnTo>
                    <a:pt x="2393442" y="0"/>
                  </a:lnTo>
                  <a:close/>
                </a:path>
              </a:pathLst>
            </a:custGeom>
            <a:solidFill>
              <a:srgbClr val="66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11251" y="1736852"/>
            <a:ext cx="807339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Chapter</a:t>
            </a:r>
            <a:r>
              <a:rPr spc="10" dirty="0"/>
              <a:t> </a:t>
            </a:r>
            <a:r>
              <a:rPr spc="-5" dirty="0"/>
              <a:t>7:</a:t>
            </a:r>
            <a:r>
              <a:rPr dirty="0"/>
              <a:t> </a:t>
            </a:r>
            <a:r>
              <a:rPr sz="4000" spc="-10" dirty="0"/>
              <a:t>Memory</a:t>
            </a:r>
            <a:r>
              <a:rPr sz="4000" spc="30" dirty="0"/>
              <a:t> </a:t>
            </a:r>
            <a:r>
              <a:rPr sz="4000" spc="-5" dirty="0"/>
              <a:t>Management</a:t>
            </a:r>
            <a:endParaRPr sz="4000"/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1686" y="1601848"/>
            <a:ext cx="568077" cy="2569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6962" y="1440779"/>
            <a:ext cx="874107" cy="4229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object 16"/>
          <p:cNvGrpSpPr/>
          <p:nvPr/>
        </p:nvGrpSpPr>
        <p:grpSpPr>
          <a:xfrm>
            <a:off x="3977595" y="1194942"/>
            <a:ext cx="693420" cy="534670"/>
            <a:chOff x="3977595" y="1194942"/>
            <a:chExt cx="693420" cy="53467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0679" y="1194942"/>
              <a:ext cx="234442" cy="24904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116195" y="1577484"/>
              <a:ext cx="415925" cy="13335"/>
            </a:xfrm>
            <a:custGeom>
              <a:avLst/>
              <a:gdLst/>
              <a:ahLst/>
              <a:cxnLst/>
              <a:rect l="l" t="t" r="r" b="b"/>
              <a:pathLst>
                <a:path w="415925" h="13334">
                  <a:moveTo>
                    <a:pt x="28380" y="12901"/>
                  </a:moveTo>
                  <a:lnTo>
                    <a:pt x="16881" y="10291"/>
                  </a:lnTo>
                  <a:lnTo>
                    <a:pt x="9205" y="8038"/>
                  </a:lnTo>
                  <a:lnTo>
                    <a:pt x="5352" y="6142"/>
                  </a:lnTo>
                  <a:lnTo>
                    <a:pt x="2687" y="4830"/>
                  </a:lnTo>
                  <a:lnTo>
                    <a:pt x="1083" y="4041"/>
                  </a:lnTo>
                  <a:lnTo>
                    <a:pt x="541" y="3774"/>
                  </a:lnTo>
                  <a:lnTo>
                    <a:pt x="0" y="3508"/>
                  </a:lnTo>
                  <a:lnTo>
                    <a:pt x="2428" y="3431"/>
                  </a:lnTo>
                  <a:lnTo>
                    <a:pt x="55781" y="4534"/>
                  </a:lnTo>
                  <a:lnTo>
                    <a:pt x="75212" y="4917"/>
                  </a:lnTo>
                  <a:lnTo>
                    <a:pt x="127523" y="5714"/>
                  </a:lnTo>
                  <a:lnTo>
                    <a:pt x="160118" y="5917"/>
                  </a:lnTo>
                  <a:lnTo>
                    <a:pt x="176950" y="5905"/>
                  </a:lnTo>
                  <a:lnTo>
                    <a:pt x="228713" y="5231"/>
                  </a:lnTo>
                  <a:lnTo>
                    <a:pt x="279666" y="3220"/>
                  </a:lnTo>
                  <a:lnTo>
                    <a:pt x="295663" y="2522"/>
                  </a:lnTo>
                  <a:lnTo>
                    <a:pt x="339668" y="835"/>
                  </a:lnTo>
                  <a:lnTo>
                    <a:pt x="380404" y="133"/>
                  </a:lnTo>
                  <a:lnTo>
                    <a:pt x="411844" y="13"/>
                  </a:lnTo>
                  <a:lnTo>
                    <a:pt x="415234" y="0"/>
                  </a:lnTo>
                  <a:lnTo>
                    <a:pt x="415891" y="344"/>
                  </a:lnTo>
                  <a:lnTo>
                    <a:pt x="413814" y="1047"/>
                  </a:lnTo>
                  <a:lnTo>
                    <a:pt x="409935" y="2359"/>
                  </a:lnTo>
                  <a:lnTo>
                    <a:pt x="402741" y="4792"/>
                  </a:lnTo>
                  <a:lnTo>
                    <a:pt x="392233" y="8347"/>
                  </a:lnTo>
                  <a:lnTo>
                    <a:pt x="378410" y="13022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779772" y="2241757"/>
            <a:ext cx="1031875" cy="300990"/>
          </a:xfrm>
          <a:custGeom>
            <a:avLst/>
            <a:gdLst/>
            <a:ahLst/>
            <a:cxnLst/>
            <a:rect l="l" t="t" r="r" b="b"/>
            <a:pathLst>
              <a:path w="1031875" h="300989">
                <a:moveTo>
                  <a:pt x="0" y="0"/>
                </a:moveTo>
                <a:lnTo>
                  <a:pt x="0" y="0"/>
                </a:lnTo>
                <a:lnTo>
                  <a:pt x="567248" y="0"/>
                </a:lnTo>
                <a:lnTo>
                  <a:pt x="583454" y="0"/>
                </a:lnTo>
              </a:path>
              <a:path w="1031875" h="300989">
                <a:moveTo>
                  <a:pt x="622579" y="269358"/>
                </a:moveTo>
                <a:lnTo>
                  <a:pt x="571491" y="263120"/>
                </a:lnTo>
                <a:lnTo>
                  <a:pt x="527786" y="261146"/>
                </a:lnTo>
                <a:lnTo>
                  <a:pt x="522674" y="261508"/>
                </a:lnTo>
                <a:lnTo>
                  <a:pt x="520582" y="262342"/>
                </a:lnTo>
                <a:lnTo>
                  <a:pt x="518483" y="263178"/>
                </a:lnTo>
                <a:lnTo>
                  <a:pt x="559047" y="272069"/>
                </a:lnTo>
                <a:lnTo>
                  <a:pt x="612302" y="278947"/>
                </a:lnTo>
                <a:lnTo>
                  <a:pt x="657027" y="282941"/>
                </a:lnTo>
                <a:lnTo>
                  <a:pt x="707338" y="286176"/>
                </a:lnTo>
                <a:lnTo>
                  <a:pt x="758204" y="288595"/>
                </a:lnTo>
                <a:lnTo>
                  <a:pt x="808284" y="290278"/>
                </a:lnTo>
                <a:lnTo>
                  <a:pt x="831950" y="291033"/>
                </a:lnTo>
                <a:lnTo>
                  <a:pt x="854531" y="291761"/>
                </a:lnTo>
                <a:lnTo>
                  <a:pt x="876027" y="292461"/>
                </a:lnTo>
                <a:lnTo>
                  <a:pt x="896234" y="293069"/>
                </a:lnTo>
                <a:lnTo>
                  <a:pt x="914937" y="293523"/>
                </a:lnTo>
                <a:lnTo>
                  <a:pt x="932137" y="293823"/>
                </a:lnTo>
                <a:lnTo>
                  <a:pt x="947835" y="293969"/>
                </a:lnTo>
                <a:lnTo>
                  <a:pt x="962083" y="294051"/>
                </a:lnTo>
                <a:lnTo>
                  <a:pt x="974940" y="294162"/>
                </a:lnTo>
                <a:lnTo>
                  <a:pt x="1014587" y="296201"/>
                </a:lnTo>
                <a:lnTo>
                  <a:pt x="1023146" y="298100"/>
                </a:lnTo>
                <a:lnTo>
                  <a:pt x="1031378" y="300687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62372" y="2236210"/>
            <a:ext cx="2218690" cy="319405"/>
          </a:xfrm>
          <a:custGeom>
            <a:avLst/>
            <a:gdLst/>
            <a:ahLst/>
            <a:cxnLst/>
            <a:rect l="l" t="t" r="r" b="b"/>
            <a:pathLst>
              <a:path w="2218690" h="319405">
                <a:moveTo>
                  <a:pt x="361275" y="0"/>
                </a:moveTo>
                <a:lnTo>
                  <a:pt x="361275" y="0"/>
                </a:lnTo>
                <a:lnTo>
                  <a:pt x="2159930" y="0"/>
                </a:lnTo>
                <a:lnTo>
                  <a:pt x="2176740" y="0"/>
                </a:lnTo>
              </a:path>
              <a:path w="2218690" h="319405">
                <a:moveTo>
                  <a:pt x="1966761" y="318522"/>
                </a:moveTo>
                <a:lnTo>
                  <a:pt x="1935333" y="307877"/>
                </a:lnTo>
                <a:lnTo>
                  <a:pt x="1937955" y="304550"/>
                </a:lnTo>
                <a:lnTo>
                  <a:pt x="1979083" y="297028"/>
                </a:lnTo>
                <a:lnTo>
                  <a:pt x="2023711" y="294404"/>
                </a:lnTo>
                <a:lnTo>
                  <a:pt x="2074641" y="293738"/>
                </a:lnTo>
                <a:lnTo>
                  <a:pt x="2091317" y="293846"/>
                </a:lnTo>
                <a:lnTo>
                  <a:pt x="2145864" y="295807"/>
                </a:lnTo>
                <a:lnTo>
                  <a:pt x="2193464" y="302426"/>
                </a:lnTo>
                <a:lnTo>
                  <a:pt x="2218121" y="307712"/>
                </a:lnTo>
              </a:path>
              <a:path w="2218690" h="319405">
                <a:moveTo>
                  <a:pt x="0" y="273857"/>
                </a:moveTo>
                <a:lnTo>
                  <a:pt x="0" y="273857"/>
                </a:lnTo>
                <a:lnTo>
                  <a:pt x="974945" y="273857"/>
                </a:lnTo>
                <a:lnTo>
                  <a:pt x="991470" y="273857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15519" y="3434825"/>
            <a:ext cx="1687195" cy="0"/>
          </a:xfrm>
          <a:custGeom>
            <a:avLst/>
            <a:gdLst/>
            <a:ahLst/>
            <a:cxnLst/>
            <a:rect l="l" t="t" r="r" b="b"/>
            <a:pathLst>
              <a:path w="1687195">
                <a:moveTo>
                  <a:pt x="0" y="0"/>
                </a:moveTo>
                <a:lnTo>
                  <a:pt x="0" y="0"/>
                </a:lnTo>
                <a:lnTo>
                  <a:pt x="1670021" y="0"/>
                </a:lnTo>
                <a:lnTo>
                  <a:pt x="1686890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48402" y="3400242"/>
            <a:ext cx="961390" cy="50165"/>
          </a:xfrm>
          <a:custGeom>
            <a:avLst/>
            <a:gdLst/>
            <a:ahLst/>
            <a:cxnLst/>
            <a:rect l="l" t="t" r="r" b="b"/>
            <a:pathLst>
              <a:path w="961390" h="50164">
                <a:moveTo>
                  <a:pt x="53361" y="585"/>
                </a:moveTo>
                <a:lnTo>
                  <a:pt x="31012" y="585"/>
                </a:lnTo>
                <a:lnTo>
                  <a:pt x="14768" y="585"/>
                </a:lnTo>
                <a:lnTo>
                  <a:pt x="4628" y="585"/>
                </a:lnTo>
                <a:lnTo>
                  <a:pt x="594" y="585"/>
                </a:lnTo>
                <a:lnTo>
                  <a:pt x="0" y="581"/>
                </a:lnTo>
                <a:lnTo>
                  <a:pt x="1056" y="566"/>
                </a:lnTo>
                <a:lnTo>
                  <a:pt x="4005" y="535"/>
                </a:lnTo>
                <a:lnTo>
                  <a:pt x="11007" y="461"/>
                </a:lnTo>
                <a:lnTo>
                  <a:pt x="22059" y="344"/>
                </a:lnTo>
                <a:lnTo>
                  <a:pt x="37164" y="185"/>
                </a:lnTo>
                <a:lnTo>
                  <a:pt x="54487" y="48"/>
                </a:lnTo>
                <a:lnTo>
                  <a:pt x="72195" y="0"/>
                </a:lnTo>
                <a:lnTo>
                  <a:pt x="90289" y="39"/>
                </a:lnTo>
                <a:lnTo>
                  <a:pt x="147769" y="1052"/>
                </a:lnTo>
                <a:lnTo>
                  <a:pt x="190085" y="3024"/>
                </a:lnTo>
                <a:lnTo>
                  <a:pt x="212364" y="4296"/>
                </a:lnTo>
                <a:lnTo>
                  <a:pt x="235225" y="5595"/>
                </a:lnTo>
                <a:lnTo>
                  <a:pt x="282697" y="8273"/>
                </a:lnTo>
                <a:lnTo>
                  <a:pt x="332606" y="10925"/>
                </a:lnTo>
                <a:lnTo>
                  <a:pt x="385056" y="13415"/>
                </a:lnTo>
                <a:lnTo>
                  <a:pt x="458995" y="16370"/>
                </a:lnTo>
                <a:lnTo>
                  <a:pt x="511128" y="18259"/>
                </a:lnTo>
                <a:lnTo>
                  <a:pt x="573371" y="20422"/>
                </a:lnTo>
                <a:lnTo>
                  <a:pt x="634671" y="22541"/>
                </a:lnTo>
                <a:lnTo>
                  <a:pt x="683980" y="24296"/>
                </a:lnTo>
                <a:lnTo>
                  <a:pt x="746620" y="26720"/>
                </a:lnTo>
                <a:lnTo>
                  <a:pt x="792547" y="29285"/>
                </a:lnTo>
                <a:lnTo>
                  <a:pt x="853023" y="33583"/>
                </a:lnTo>
                <a:lnTo>
                  <a:pt x="908645" y="38146"/>
                </a:lnTo>
                <a:lnTo>
                  <a:pt x="952852" y="43348"/>
                </a:lnTo>
                <a:lnTo>
                  <a:pt x="959869" y="46107"/>
                </a:lnTo>
                <a:lnTo>
                  <a:pt x="961081" y="49783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50894" y="3693400"/>
            <a:ext cx="2386330" cy="0"/>
          </a:xfrm>
          <a:custGeom>
            <a:avLst/>
            <a:gdLst/>
            <a:ahLst/>
            <a:cxnLst/>
            <a:rect l="l" t="t" r="r" b="b"/>
            <a:pathLst>
              <a:path w="2386329">
                <a:moveTo>
                  <a:pt x="0" y="0"/>
                </a:moveTo>
                <a:lnTo>
                  <a:pt x="0" y="0"/>
                </a:lnTo>
                <a:lnTo>
                  <a:pt x="2368870" y="0"/>
                </a:lnTo>
                <a:lnTo>
                  <a:pt x="2385912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90486" y="2209153"/>
            <a:ext cx="1404620" cy="521970"/>
          </a:xfrm>
          <a:custGeom>
            <a:avLst/>
            <a:gdLst/>
            <a:ahLst/>
            <a:cxnLst/>
            <a:rect l="l" t="t" r="r" b="b"/>
            <a:pathLst>
              <a:path w="1404620" h="521969">
                <a:moveTo>
                  <a:pt x="32152" y="55727"/>
                </a:moveTo>
                <a:lnTo>
                  <a:pt x="49421" y="54566"/>
                </a:lnTo>
                <a:lnTo>
                  <a:pt x="66689" y="53405"/>
                </a:lnTo>
                <a:lnTo>
                  <a:pt x="83957" y="52244"/>
                </a:lnTo>
                <a:lnTo>
                  <a:pt x="101226" y="51083"/>
                </a:lnTo>
                <a:lnTo>
                  <a:pt x="118494" y="49922"/>
                </a:lnTo>
                <a:lnTo>
                  <a:pt x="135763" y="48761"/>
                </a:lnTo>
                <a:lnTo>
                  <a:pt x="153031" y="47600"/>
                </a:lnTo>
                <a:lnTo>
                  <a:pt x="170300" y="46439"/>
                </a:lnTo>
                <a:lnTo>
                  <a:pt x="187568" y="45278"/>
                </a:lnTo>
                <a:lnTo>
                  <a:pt x="204836" y="44117"/>
                </a:lnTo>
                <a:lnTo>
                  <a:pt x="222105" y="42956"/>
                </a:lnTo>
                <a:lnTo>
                  <a:pt x="239373" y="41795"/>
                </a:lnTo>
                <a:lnTo>
                  <a:pt x="256641" y="40634"/>
                </a:lnTo>
                <a:lnTo>
                  <a:pt x="273909" y="39473"/>
                </a:lnTo>
                <a:lnTo>
                  <a:pt x="291178" y="38312"/>
                </a:lnTo>
                <a:lnTo>
                  <a:pt x="308446" y="37151"/>
                </a:lnTo>
                <a:lnTo>
                  <a:pt x="325715" y="35990"/>
                </a:lnTo>
                <a:lnTo>
                  <a:pt x="342983" y="34829"/>
                </a:lnTo>
                <a:lnTo>
                  <a:pt x="360251" y="33668"/>
                </a:lnTo>
                <a:lnTo>
                  <a:pt x="377520" y="32507"/>
                </a:lnTo>
                <a:lnTo>
                  <a:pt x="394788" y="31346"/>
                </a:lnTo>
                <a:lnTo>
                  <a:pt x="412057" y="30185"/>
                </a:lnTo>
                <a:lnTo>
                  <a:pt x="429325" y="29024"/>
                </a:lnTo>
                <a:lnTo>
                  <a:pt x="446593" y="27863"/>
                </a:lnTo>
                <a:lnTo>
                  <a:pt x="463862" y="26702"/>
                </a:lnTo>
                <a:lnTo>
                  <a:pt x="481130" y="25541"/>
                </a:lnTo>
                <a:lnTo>
                  <a:pt x="498399" y="24380"/>
                </a:lnTo>
                <a:lnTo>
                  <a:pt x="515667" y="23219"/>
                </a:lnTo>
                <a:lnTo>
                  <a:pt x="532935" y="22058"/>
                </a:lnTo>
                <a:lnTo>
                  <a:pt x="550203" y="20897"/>
                </a:lnTo>
                <a:lnTo>
                  <a:pt x="567472" y="19736"/>
                </a:lnTo>
                <a:lnTo>
                  <a:pt x="584740" y="18575"/>
                </a:lnTo>
                <a:lnTo>
                  <a:pt x="602009" y="17414"/>
                </a:lnTo>
                <a:lnTo>
                  <a:pt x="619277" y="16253"/>
                </a:lnTo>
                <a:lnTo>
                  <a:pt x="636545" y="15092"/>
                </a:lnTo>
                <a:lnTo>
                  <a:pt x="653814" y="13931"/>
                </a:lnTo>
                <a:lnTo>
                  <a:pt x="671082" y="12770"/>
                </a:lnTo>
                <a:lnTo>
                  <a:pt x="688351" y="11609"/>
                </a:lnTo>
                <a:lnTo>
                  <a:pt x="705619" y="10448"/>
                </a:lnTo>
                <a:lnTo>
                  <a:pt x="722888" y="9287"/>
                </a:lnTo>
                <a:lnTo>
                  <a:pt x="740156" y="8126"/>
                </a:lnTo>
                <a:lnTo>
                  <a:pt x="757424" y="6965"/>
                </a:lnTo>
                <a:lnTo>
                  <a:pt x="774693" y="5804"/>
                </a:lnTo>
                <a:lnTo>
                  <a:pt x="791961" y="4644"/>
                </a:lnTo>
                <a:lnTo>
                  <a:pt x="809229" y="3482"/>
                </a:lnTo>
                <a:lnTo>
                  <a:pt x="826497" y="2321"/>
                </a:lnTo>
                <a:lnTo>
                  <a:pt x="843766" y="1160"/>
                </a:lnTo>
                <a:lnTo>
                  <a:pt x="861034" y="0"/>
                </a:lnTo>
              </a:path>
              <a:path w="1404620" h="521969">
                <a:moveTo>
                  <a:pt x="61345" y="285462"/>
                </a:moveTo>
                <a:lnTo>
                  <a:pt x="61345" y="285462"/>
                </a:lnTo>
                <a:lnTo>
                  <a:pt x="1387362" y="285462"/>
                </a:lnTo>
                <a:lnTo>
                  <a:pt x="1404147" y="285462"/>
                </a:lnTo>
              </a:path>
              <a:path w="1404620" h="521969">
                <a:moveTo>
                  <a:pt x="0" y="521431"/>
                </a:moveTo>
                <a:lnTo>
                  <a:pt x="0" y="521431"/>
                </a:lnTo>
                <a:lnTo>
                  <a:pt x="784690" y="521431"/>
                </a:lnTo>
                <a:lnTo>
                  <a:pt x="801385" y="521431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5179" y="68810"/>
            <a:ext cx="1034591" cy="816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0"/>
                </a:move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lnTo>
                  <a:pt x="228600" y="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962" y="861822"/>
            <a:ext cx="2783840" cy="0"/>
          </a:xfrm>
          <a:custGeom>
            <a:avLst/>
            <a:gdLst/>
            <a:ahLst/>
            <a:cxnLst/>
            <a:rect l="l" t="t" r="r" b="b"/>
            <a:pathLst>
              <a:path w="2783840">
                <a:moveTo>
                  <a:pt x="0" y="0"/>
                </a:moveTo>
                <a:lnTo>
                  <a:pt x="2783586" y="0"/>
                </a:lnTo>
              </a:path>
            </a:pathLst>
          </a:custGeom>
          <a:ln w="19050">
            <a:solidFill>
              <a:srgbClr val="33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61203" y="861822"/>
            <a:ext cx="3474085" cy="0"/>
          </a:xfrm>
          <a:custGeom>
            <a:avLst/>
            <a:gdLst/>
            <a:ahLst/>
            <a:cxnLst/>
            <a:rect l="l" t="t" r="r" b="b"/>
            <a:pathLst>
              <a:path w="3474084">
                <a:moveTo>
                  <a:pt x="0" y="0"/>
                </a:moveTo>
                <a:lnTo>
                  <a:pt x="3473957" y="0"/>
                </a:lnTo>
              </a:path>
            </a:pathLst>
          </a:custGeom>
          <a:ln w="19050">
            <a:solidFill>
              <a:srgbClr val="33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2286000"/>
            <a:ext cx="228600" cy="4572000"/>
            <a:chOff x="0" y="2286000"/>
            <a:chExt cx="228600" cy="4572000"/>
          </a:xfrm>
        </p:grpSpPr>
        <p:sp>
          <p:nvSpPr>
            <p:cNvPr id="7" name="object 7"/>
            <p:cNvSpPr/>
            <p:nvPr/>
          </p:nvSpPr>
          <p:spPr>
            <a:xfrm>
              <a:off x="0" y="2286000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571999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3923" y="5850636"/>
            <a:ext cx="1284731" cy="790956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66469" y="296037"/>
            <a:ext cx="62122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Memory-Management</a:t>
            </a:r>
            <a:r>
              <a:rPr sz="3200" spc="-60" dirty="0"/>
              <a:t> </a:t>
            </a:r>
            <a:r>
              <a:rPr sz="3200" spc="-5" dirty="0"/>
              <a:t>Unit</a:t>
            </a:r>
            <a:r>
              <a:rPr sz="3200" spc="-40" dirty="0"/>
              <a:t> </a:t>
            </a:r>
            <a:r>
              <a:rPr sz="3200" dirty="0"/>
              <a:t>(</a:t>
            </a:r>
            <a:r>
              <a:rPr sz="2400" dirty="0"/>
              <a:t>MMU</a:t>
            </a:r>
            <a:r>
              <a:rPr sz="3200" dirty="0"/>
              <a:t>)</a:t>
            </a:r>
            <a:endParaRPr sz="3200"/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439" y="1427099"/>
            <a:ext cx="265785" cy="2743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439" y="2071700"/>
            <a:ext cx="265785" cy="27462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83944" y="1405255"/>
            <a:ext cx="6705600" cy="2412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Hardware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device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virtual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In MMU </a:t>
            </a:r>
            <a:r>
              <a:rPr sz="1800" spc="-5" dirty="0">
                <a:latin typeface="Arial MT"/>
                <a:cs typeface="Arial MT"/>
              </a:rPr>
              <a:t>scheme,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relocation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register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added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every address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generated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user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process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 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 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program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deals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with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0070C0"/>
                </a:solidFill>
                <a:latin typeface="Arial"/>
                <a:cs typeface="Arial"/>
              </a:rPr>
              <a:t>logical</a:t>
            </a:r>
            <a:r>
              <a:rPr sz="1800" i="1" spc="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addresses</a:t>
            </a:r>
            <a:r>
              <a:rPr sz="1800" spc="-5" dirty="0">
                <a:latin typeface="Arial MT"/>
                <a:cs typeface="Arial MT"/>
              </a:rPr>
              <a:t>;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never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sees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i="1" spc="-5" dirty="0">
                <a:solidFill>
                  <a:srgbClr val="0070C0"/>
                </a:solidFill>
                <a:latin typeface="Arial"/>
                <a:cs typeface="Arial"/>
              </a:rPr>
              <a:t>real</a:t>
            </a:r>
            <a:r>
              <a:rPr sz="1800" i="1" spc="-1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70C0"/>
                </a:solidFill>
                <a:latin typeface="Arial MT"/>
                <a:cs typeface="Arial MT"/>
              </a:rPr>
              <a:t>physical</a:t>
            </a:r>
            <a:r>
              <a:rPr sz="1800" spc="15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addresses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439" y="3265296"/>
            <a:ext cx="265785" cy="27432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241548" y="840962"/>
            <a:ext cx="1819910" cy="35115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14"/>
              </a:spcBef>
            </a:pP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g</a:t>
            </a:r>
            <a:r>
              <a:rPr sz="1800" spc="-10" dirty="0">
                <a:latin typeface="Arial MT"/>
                <a:cs typeface="Arial MT"/>
              </a:rPr>
              <a:t>i</a:t>
            </a:r>
            <a:r>
              <a:rPr sz="1800" dirty="0">
                <a:latin typeface="Arial MT"/>
                <a:cs typeface="Arial MT"/>
              </a:rPr>
              <a:t>cal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dr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ss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29956" y="3691844"/>
            <a:ext cx="203070" cy="17776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16613" y="3774611"/>
            <a:ext cx="278892" cy="9625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90813" y="3773601"/>
            <a:ext cx="437042" cy="14796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28003" y="3744367"/>
            <a:ext cx="311722" cy="9344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36670" y="3732755"/>
            <a:ext cx="517754" cy="9665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14924" y="3713167"/>
            <a:ext cx="188147" cy="12466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471834" y="3712722"/>
            <a:ext cx="218748" cy="11820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85885" y="3693607"/>
            <a:ext cx="432276" cy="196724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7281812" y="3684389"/>
            <a:ext cx="535305" cy="135255"/>
            <a:chOff x="7281812" y="3684389"/>
            <a:chExt cx="535305" cy="135255"/>
          </a:xfrm>
        </p:grpSpPr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81812" y="3684389"/>
              <a:ext cx="509199" cy="12848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794528" y="3803937"/>
              <a:ext cx="22860" cy="15875"/>
            </a:xfrm>
            <a:custGeom>
              <a:avLst/>
              <a:gdLst/>
              <a:ahLst/>
              <a:cxnLst/>
              <a:rect l="l" t="t" r="r" b="b"/>
              <a:pathLst>
                <a:path w="22859" h="15875">
                  <a:moveTo>
                    <a:pt x="13700" y="0"/>
                  </a:moveTo>
                  <a:lnTo>
                    <a:pt x="12764" y="154"/>
                  </a:lnTo>
                  <a:lnTo>
                    <a:pt x="1695" y="4169"/>
                  </a:lnTo>
                  <a:lnTo>
                    <a:pt x="0" y="7795"/>
                  </a:lnTo>
                  <a:lnTo>
                    <a:pt x="2082" y="13535"/>
                  </a:lnTo>
                  <a:lnTo>
                    <a:pt x="4398" y="15191"/>
                  </a:lnTo>
                  <a:lnTo>
                    <a:pt x="18596" y="15458"/>
                  </a:lnTo>
                  <a:lnTo>
                    <a:pt x="22100" y="12084"/>
                  </a:lnTo>
                  <a:lnTo>
                    <a:pt x="22259" y="3600"/>
                  </a:lnTo>
                  <a:lnTo>
                    <a:pt x="18884" y="96"/>
                  </a:lnTo>
                  <a:lnTo>
                    <a:pt x="13700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42796" y="3980795"/>
            <a:ext cx="188606" cy="13858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229741" y="4016668"/>
            <a:ext cx="239187" cy="9339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82355" y="4016350"/>
            <a:ext cx="439090" cy="14286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46853" y="3928272"/>
            <a:ext cx="269933" cy="14469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585522" y="3935491"/>
            <a:ext cx="230361" cy="15099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946418" y="3963480"/>
            <a:ext cx="323340" cy="21341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10169" y="3969739"/>
            <a:ext cx="523707" cy="12365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927491" y="4255984"/>
            <a:ext cx="1004248" cy="203685"/>
          </a:xfrm>
          <a:prstGeom prst="rect">
            <a:avLst/>
          </a:prstGeom>
        </p:spPr>
      </p:pic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7.9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55CA96-60EB-4BA7-50FB-AB8BF5C32DE0}"/>
              </a:ext>
            </a:extLst>
          </p:cNvPr>
          <p:cNvSpPr txBox="1"/>
          <p:nvPr/>
        </p:nvSpPr>
        <p:spPr>
          <a:xfrm>
            <a:off x="1392430" y="13081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หน่วยการจัดการหน่วยความจำ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65D368A-8D65-3749-E510-C87B040053D2}"/>
              </a:ext>
            </a:extLst>
          </p:cNvPr>
          <p:cNvSpPr txBox="1"/>
          <p:nvPr/>
        </p:nvSpPr>
        <p:spPr>
          <a:xfrm>
            <a:off x="1140486" y="11682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อุปกรณ์ฮาร์ดแวร์ที่แมปเสมือนกับที่อยู่จริง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7B8E23-FC79-4084-F2A3-7AF37D5835B3}"/>
              </a:ext>
            </a:extLst>
          </p:cNvPr>
          <p:cNvSpPr txBox="1"/>
          <p:nvPr/>
        </p:nvSpPr>
        <p:spPr>
          <a:xfrm>
            <a:off x="586314" y="1814074"/>
            <a:ext cx="9121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ในรูปแบบ</a:t>
            </a:r>
            <a:r>
              <a:rPr lang="en-US" dirty="0">
                <a:solidFill>
                  <a:schemeClr val="accent1"/>
                </a:solidFill>
              </a:rPr>
              <a:t> MMU ค่าในทะเบียนการย้ายตำแหน่งจะถูกเพิ่มไปยังทุกที่อยู่ที่สร้างโดยกระบวนการผู้ใช้ ณ </a:t>
            </a:r>
            <a:r>
              <a:rPr lang="en-US" dirty="0" err="1">
                <a:solidFill>
                  <a:schemeClr val="accent1"/>
                </a:solidFill>
              </a:rPr>
              <a:t>เวลาที่ถูกส่งไปยังหน่วยความจำ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2DA063-8C98-1027-3865-CA454A249F8D}"/>
              </a:ext>
            </a:extLst>
          </p:cNvPr>
          <p:cNvSpPr txBox="1"/>
          <p:nvPr/>
        </p:nvSpPr>
        <p:spPr>
          <a:xfrm>
            <a:off x="1158859" y="2991295"/>
            <a:ext cx="7459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โปรแกรมผู้ใช้เกี่ยวข้องกับที่อยู่แบบลอจิคัล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มันไม่เคยเห็นที่อยู่ทางกายภาพที่แท้จริง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6739" y="349961"/>
            <a:ext cx="7854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Dynamic</a:t>
            </a:r>
            <a:r>
              <a:rPr sz="2800" spc="55" dirty="0"/>
              <a:t> </a:t>
            </a:r>
            <a:r>
              <a:rPr sz="2800" spc="-5" dirty="0"/>
              <a:t>relocation</a:t>
            </a:r>
            <a:r>
              <a:rPr sz="2800" spc="5" dirty="0"/>
              <a:t> </a:t>
            </a:r>
            <a:r>
              <a:rPr sz="2800" spc="-5" dirty="0"/>
              <a:t>using</a:t>
            </a:r>
            <a:r>
              <a:rPr sz="2800" spc="5" dirty="0"/>
              <a:t> </a:t>
            </a:r>
            <a:r>
              <a:rPr sz="2800" spc="-5" dirty="0"/>
              <a:t>a</a:t>
            </a:r>
            <a:r>
              <a:rPr sz="2800" dirty="0"/>
              <a:t> </a:t>
            </a:r>
            <a:r>
              <a:rPr sz="2800" spc="-5" dirty="0"/>
              <a:t>relocation</a:t>
            </a:r>
            <a:r>
              <a:rPr sz="2800" spc="10" dirty="0"/>
              <a:t> </a:t>
            </a:r>
            <a:r>
              <a:rPr sz="2800" spc="-5" dirty="0"/>
              <a:t>register</a:t>
            </a:r>
            <a:endParaRPr sz="28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391930" y="1475232"/>
            <a:ext cx="5781675" cy="3937000"/>
            <a:chOff x="1391930" y="1475232"/>
            <a:chExt cx="5781675" cy="3937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6608" y="1475232"/>
              <a:ext cx="5356860" cy="393649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55825" y="2100010"/>
              <a:ext cx="1468120" cy="2812415"/>
            </a:xfrm>
            <a:custGeom>
              <a:avLst/>
              <a:gdLst/>
              <a:ahLst/>
              <a:cxnLst/>
              <a:rect l="l" t="t" r="r" b="b"/>
              <a:pathLst>
                <a:path w="1468120" h="2812415">
                  <a:moveTo>
                    <a:pt x="0" y="0"/>
                  </a:moveTo>
                  <a:lnTo>
                    <a:pt x="1467837" y="0"/>
                  </a:lnTo>
                  <a:lnTo>
                    <a:pt x="1467837" y="2812214"/>
                  </a:lnTo>
                  <a:lnTo>
                    <a:pt x="0" y="2812214"/>
                  </a:lnTo>
                  <a:lnTo>
                    <a:pt x="0" y="0"/>
                  </a:lnTo>
                </a:path>
              </a:pathLst>
            </a:custGeom>
            <a:ln w="360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1930" y="1643997"/>
              <a:ext cx="434673" cy="2856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3482" y="1761854"/>
              <a:ext cx="171554" cy="9970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5008" y="972372"/>
            <a:ext cx="340103" cy="1752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98400" y="928334"/>
            <a:ext cx="423295" cy="1703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39693" y="976303"/>
            <a:ext cx="184391" cy="1068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60953" y="894843"/>
            <a:ext cx="1303404" cy="19343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41388" y="876820"/>
            <a:ext cx="500001" cy="26280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891B7-DE4C-1B00-A8A9-3C979CCF435C}"/>
              </a:ext>
            </a:extLst>
          </p:cNvPr>
          <p:cNvSpPr txBox="1"/>
          <p:nvPr/>
        </p:nvSpPr>
        <p:spPr>
          <a:xfrm>
            <a:off x="1247513" y="14786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การย้ายตำแหน่งแบบไดนามิกโดยใช้ทะเบียนการย้ายตำแหน่ง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283846" y="1553469"/>
            <a:ext cx="3602990" cy="0"/>
          </a:xfrm>
          <a:custGeom>
            <a:avLst/>
            <a:gdLst/>
            <a:ahLst/>
            <a:cxnLst/>
            <a:rect l="l" t="t" r="r" b="b"/>
            <a:pathLst>
              <a:path w="3602990">
                <a:moveTo>
                  <a:pt x="0" y="0"/>
                </a:moveTo>
                <a:lnTo>
                  <a:pt x="0" y="0"/>
                </a:lnTo>
                <a:lnTo>
                  <a:pt x="3585610" y="0"/>
                </a:lnTo>
                <a:lnTo>
                  <a:pt x="3602604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55979" y="1999134"/>
            <a:ext cx="375920" cy="0"/>
          </a:xfrm>
          <a:custGeom>
            <a:avLst/>
            <a:gdLst/>
            <a:ahLst/>
            <a:cxnLst/>
            <a:rect l="l" t="t" r="r" b="b"/>
            <a:pathLst>
              <a:path w="375919">
                <a:moveTo>
                  <a:pt x="0" y="0"/>
                </a:moveTo>
                <a:lnTo>
                  <a:pt x="0" y="0"/>
                </a:lnTo>
                <a:lnTo>
                  <a:pt x="360186" y="0"/>
                </a:lnTo>
                <a:lnTo>
                  <a:pt x="375846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88068" y="1945676"/>
            <a:ext cx="2142490" cy="0"/>
          </a:xfrm>
          <a:custGeom>
            <a:avLst/>
            <a:gdLst/>
            <a:ahLst/>
            <a:cxnLst/>
            <a:rect l="l" t="t" r="r" b="b"/>
            <a:pathLst>
              <a:path w="2142490">
                <a:moveTo>
                  <a:pt x="0" y="0"/>
                </a:moveTo>
                <a:lnTo>
                  <a:pt x="0" y="0"/>
                </a:lnTo>
                <a:lnTo>
                  <a:pt x="2125137" y="0"/>
                </a:lnTo>
                <a:lnTo>
                  <a:pt x="2142415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35323" y="2321230"/>
            <a:ext cx="625475" cy="18415"/>
          </a:xfrm>
          <a:custGeom>
            <a:avLst/>
            <a:gdLst/>
            <a:ahLst/>
            <a:cxnLst/>
            <a:rect l="l" t="t" r="r" b="b"/>
            <a:pathLst>
              <a:path w="625475" h="18414">
                <a:moveTo>
                  <a:pt x="64091" y="18311"/>
                </a:moveTo>
                <a:lnTo>
                  <a:pt x="14784" y="10300"/>
                </a:lnTo>
                <a:lnTo>
                  <a:pt x="0" y="5805"/>
                </a:lnTo>
                <a:lnTo>
                  <a:pt x="1733" y="4435"/>
                </a:lnTo>
                <a:lnTo>
                  <a:pt x="49157" y="751"/>
                </a:lnTo>
                <a:lnTo>
                  <a:pt x="88363" y="130"/>
                </a:lnTo>
                <a:lnTo>
                  <a:pt x="136936" y="0"/>
                </a:lnTo>
                <a:lnTo>
                  <a:pt x="163029" y="81"/>
                </a:lnTo>
                <a:lnTo>
                  <a:pt x="218026" y="521"/>
                </a:lnTo>
                <a:lnTo>
                  <a:pt x="276490" y="1307"/>
                </a:lnTo>
                <a:lnTo>
                  <a:pt x="338137" y="2418"/>
                </a:lnTo>
                <a:lnTo>
                  <a:pt x="397746" y="3723"/>
                </a:lnTo>
                <a:lnTo>
                  <a:pt x="450094" y="5089"/>
                </a:lnTo>
                <a:lnTo>
                  <a:pt x="529776" y="7530"/>
                </a:lnTo>
                <a:lnTo>
                  <a:pt x="575512" y="9037"/>
                </a:lnTo>
                <a:lnTo>
                  <a:pt x="625180" y="10735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24795" y="2325252"/>
            <a:ext cx="2744470" cy="322580"/>
          </a:xfrm>
          <a:custGeom>
            <a:avLst/>
            <a:gdLst/>
            <a:ahLst/>
            <a:cxnLst/>
            <a:rect l="l" t="t" r="r" b="b"/>
            <a:pathLst>
              <a:path w="2744470" h="322580">
                <a:moveTo>
                  <a:pt x="1353106" y="24215"/>
                </a:moveTo>
                <a:lnTo>
                  <a:pt x="1343364" y="23490"/>
                </a:lnTo>
                <a:lnTo>
                  <a:pt x="1336145" y="21553"/>
                </a:lnTo>
                <a:lnTo>
                  <a:pt x="1331449" y="18405"/>
                </a:lnTo>
                <a:lnTo>
                  <a:pt x="1328227" y="16245"/>
                </a:lnTo>
                <a:lnTo>
                  <a:pt x="1368266" y="10835"/>
                </a:lnTo>
                <a:lnTo>
                  <a:pt x="1418641" y="7645"/>
                </a:lnTo>
                <a:lnTo>
                  <a:pt x="1461416" y="5555"/>
                </a:lnTo>
                <a:lnTo>
                  <a:pt x="1511664" y="3545"/>
                </a:lnTo>
                <a:lnTo>
                  <a:pt x="1572830" y="1909"/>
                </a:lnTo>
                <a:lnTo>
                  <a:pt x="1640588" y="717"/>
                </a:lnTo>
                <a:lnTo>
                  <a:pt x="1685560" y="92"/>
                </a:lnTo>
                <a:lnTo>
                  <a:pt x="1697664" y="0"/>
                </a:lnTo>
                <a:lnTo>
                  <a:pt x="1705772" y="666"/>
                </a:lnTo>
                <a:lnTo>
                  <a:pt x="1712810" y="2705"/>
                </a:lnTo>
                <a:lnTo>
                  <a:pt x="1718778" y="6114"/>
                </a:lnTo>
                <a:lnTo>
                  <a:pt x="1723677" y="10895"/>
                </a:lnTo>
              </a:path>
              <a:path w="2744470" h="322580">
                <a:moveTo>
                  <a:pt x="0" y="322359"/>
                </a:moveTo>
                <a:lnTo>
                  <a:pt x="0" y="322359"/>
                </a:lnTo>
                <a:lnTo>
                  <a:pt x="2726966" y="322359"/>
                </a:lnTo>
                <a:lnTo>
                  <a:pt x="2744116" y="322359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237008" y="2812291"/>
            <a:ext cx="4699000" cy="803275"/>
            <a:chOff x="1237008" y="2812291"/>
            <a:chExt cx="4699000" cy="803275"/>
          </a:xfrm>
        </p:grpSpPr>
        <p:sp>
          <p:nvSpPr>
            <p:cNvPr id="19" name="object 19"/>
            <p:cNvSpPr/>
            <p:nvPr/>
          </p:nvSpPr>
          <p:spPr>
            <a:xfrm>
              <a:off x="1237008" y="2950891"/>
              <a:ext cx="4431030" cy="306705"/>
            </a:xfrm>
            <a:custGeom>
              <a:avLst/>
              <a:gdLst/>
              <a:ahLst/>
              <a:cxnLst/>
              <a:rect l="l" t="t" r="r" b="b"/>
              <a:pathLst>
                <a:path w="4431030" h="306704">
                  <a:moveTo>
                    <a:pt x="2872079" y="0"/>
                  </a:moveTo>
                  <a:lnTo>
                    <a:pt x="2872079" y="0"/>
                  </a:lnTo>
                  <a:lnTo>
                    <a:pt x="4413644" y="0"/>
                  </a:lnTo>
                  <a:lnTo>
                    <a:pt x="4430584" y="0"/>
                  </a:lnTo>
                </a:path>
                <a:path w="4431030" h="306704">
                  <a:moveTo>
                    <a:pt x="2206507" y="306289"/>
                  </a:moveTo>
                  <a:lnTo>
                    <a:pt x="2206507" y="306289"/>
                  </a:lnTo>
                  <a:lnTo>
                    <a:pt x="3660148" y="306289"/>
                  </a:lnTo>
                  <a:lnTo>
                    <a:pt x="3676856" y="306289"/>
                  </a:lnTo>
                </a:path>
                <a:path w="4431030" h="306704">
                  <a:moveTo>
                    <a:pt x="0" y="21259"/>
                  </a:moveTo>
                  <a:lnTo>
                    <a:pt x="0" y="21259"/>
                  </a:lnTo>
                  <a:lnTo>
                    <a:pt x="2239437" y="21259"/>
                  </a:lnTo>
                  <a:lnTo>
                    <a:pt x="2256532" y="21259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79081" y="3389307"/>
              <a:ext cx="165789" cy="1922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0114" y="3423083"/>
              <a:ext cx="225261" cy="1720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7386" y="3521881"/>
              <a:ext cx="328347" cy="93092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31105" y="2177694"/>
            <a:ext cx="779539" cy="49586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62303" y="2183145"/>
            <a:ext cx="772802" cy="454662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4651507" y="1195137"/>
            <a:ext cx="3902075" cy="865505"/>
            <a:chOff x="4651507" y="1195137"/>
            <a:chExt cx="3902075" cy="865505"/>
          </a:xfrm>
        </p:grpSpPr>
        <p:sp>
          <p:nvSpPr>
            <p:cNvPr id="38" name="object 38"/>
            <p:cNvSpPr/>
            <p:nvPr/>
          </p:nvSpPr>
          <p:spPr>
            <a:xfrm>
              <a:off x="4651507" y="1921870"/>
              <a:ext cx="2783840" cy="0"/>
            </a:xfrm>
            <a:custGeom>
              <a:avLst/>
              <a:gdLst/>
              <a:ahLst/>
              <a:cxnLst/>
              <a:rect l="l" t="t" r="r" b="b"/>
              <a:pathLst>
                <a:path w="2783840">
                  <a:moveTo>
                    <a:pt x="0" y="0"/>
                  </a:moveTo>
                  <a:lnTo>
                    <a:pt x="0" y="0"/>
                  </a:lnTo>
                  <a:lnTo>
                    <a:pt x="2766427" y="0"/>
                  </a:lnTo>
                  <a:lnTo>
                    <a:pt x="2783397" y="0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6020" y="1195137"/>
              <a:ext cx="220253" cy="11435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11156" y="1464429"/>
              <a:ext cx="347878" cy="11525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6951" y="1232848"/>
              <a:ext cx="1102589" cy="53935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7903" y="1415992"/>
              <a:ext cx="215400" cy="123172"/>
            </a:xfrm>
            <a:prstGeom prst="rect">
              <a:avLst/>
            </a:prstGeom>
          </p:spPr>
        </p:pic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7405" y="296037"/>
            <a:ext cx="34112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Dynamic</a:t>
            </a:r>
            <a:r>
              <a:rPr sz="3200" spc="-105" dirty="0"/>
              <a:t> </a:t>
            </a:r>
            <a:r>
              <a:rPr sz="3200" dirty="0"/>
              <a:t>Loading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3439" y="1427099"/>
            <a:ext cx="265785" cy="2743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53439" y="1797430"/>
            <a:ext cx="266065" cy="645160"/>
            <a:chOff x="853439" y="1797430"/>
            <a:chExt cx="266065" cy="645160"/>
          </a:xfrm>
        </p:grpSpPr>
        <p:pic>
          <p:nvPicPr>
            <p:cNvPr id="5" name="object 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439" y="1797430"/>
              <a:ext cx="265785" cy="2743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3439" y="2167458"/>
              <a:ext cx="265785" cy="27462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83944" y="1309243"/>
            <a:ext cx="6475095" cy="205613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Routine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is not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loaded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until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it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is called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Better memory-space</a:t>
            </a:r>
            <a:r>
              <a:rPr sz="18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utilization</a:t>
            </a:r>
            <a:r>
              <a:rPr sz="1800" spc="-5" dirty="0">
                <a:latin typeface="Arial MT"/>
                <a:cs typeface="Arial MT"/>
              </a:rPr>
              <a:t>;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unused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routine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never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loaded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Useful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when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large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amounts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code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needed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handle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infrequently occurring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cases</a:t>
            </a:r>
            <a:endParaRPr sz="1800">
              <a:latin typeface="Arial MT"/>
              <a:cs typeface="Arial MT"/>
            </a:endParaRPr>
          </a:p>
          <a:p>
            <a:pPr marL="12700" marR="728345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No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special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support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from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operating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system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required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through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program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design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53439" y="2812669"/>
            <a:ext cx="265785" cy="2743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28878" y="5779110"/>
            <a:ext cx="1794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uti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0" dirty="0">
                <a:latin typeface="Microsoft Sans Serif"/>
                <a:cs typeface="Microsoft Sans Serif"/>
              </a:rPr>
              <a:t>โ</a:t>
            </a:r>
            <a:r>
              <a:rPr sz="1800" spc="-254" dirty="0">
                <a:latin typeface="Microsoft Sans Serif"/>
                <a:cs typeface="Microsoft Sans Serif"/>
              </a:rPr>
              <a:t>ป</a:t>
            </a:r>
            <a:r>
              <a:rPr sz="1800" spc="-265" dirty="0">
                <a:latin typeface="Microsoft Sans Serif"/>
                <a:cs typeface="Microsoft Sans Serif"/>
              </a:rPr>
              <a:t>ร</a:t>
            </a:r>
            <a:r>
              <a:rPr sz="1800" spc="-345" dirty="0">
                <a:latin typeface="Microsoft Sans Serif"/>
                <a:cs typeface="Microsoft Sans Serif"/>
              </a:rPr>
              <a:t>แ</a:t>
            </a:r>
            <a:r>
              <a:rPr sz="1800" spc="-275" dirty="0">
                <a:latin typeface="Microsoft Sans Serif"/>
                <a:cs typeface="Microsoft Sans Serif"/>
              </a:rPr>
              <a:t>ก</a:t>
            </a:r>
            <a:r>
              <a:rPr sz="1800" spc="-265" dirty="0">
                <a:latin typeface="Microsoft Sans Serif"/>
                <a:cs typeface="Microsoft Sans Serif"/>
              </a:rPr>
              <a:t>ร</a:t>
            </a:r>
            <a:r>
              <a:rPr sz="1800" spc="-300" dirty="0">
                <a:latin typeface="Microsoft Sans Serif"/>
                <a:cs typeface="Microsoft Sans Serif"/>
              </a:rPr>
              <a:t>ม</a:t>
            </a:r>
            <a:r>
              <a:rPr sz="1800" spc="-295" dirty="0">
                <a:latin typeface="Microsoft Sans Serif"/>
                <a:cs typeface="Microsoft Sans Serif"/>
              </a:rPr>
              <a:t>ย</a:t>
            </a:r>
            <a:r>
              <a:rPr sz="1800" spc="-925" dirty="0">
                <a:latin typeface="Microsoft Sans Serif"/>
                <a:cs typeface="Microsoft Sans Serif"/>
              </a:rPr>
              <a:t>อ</a:t>
            </a:r>
            <a:r>
              <a:rPr sz="1800" dirty="0">
                <a:latin typeface="Microsoft Sans Serif"/>
                <a:cs typeface="Microsoft Sans Serif"/>
              </a:rPr>
              <a:t>่</a:t>
            </a:r>
            <a:r>
              <a:rPr sz="1800" spc="204" dirty="0">
                <a:latin typeface="Microsoft Sans Serif"/>
                <a:cs typeface="Microsoft Sans Serif"/>
              </a:rPr>
              <a:t> </a:t>
            </a:r>
            <a:r>
              <a:rPr sz="1800" spc="-285" dirty="0">
                <a:latin typeface="Microsoft Sans Serif"/>
                <a:cs typeface="Microsoft Sans Serif"/>
              </a:rPr>
              <a:t>ย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48228" y="3470300"/>
            <a:ext cx="111349" cy="1899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774139" y="3486091"/>
            <a:ext cx="117710" cy="15021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84034" y="3462036"/>
            <a:ext cx="828015" cy="26369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07478" y="3459626"/>
            <a:ext cx="150822" cy="18780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13081" y="3474007"/>
            <a:ext cx="451325" cy="23702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184659" y="3464254"/>
            <a:ext cx="304984" cy="18681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98586" y="3540169"/>
            <a:ext cx="508979" cy="18173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49652" y="1323549"/>
            <a:ext cx="130333" cy="6363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860955" y="1259046"/>
            <a:ext cx="220598" cy="14038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061962" y="1303482"/>
            <a:ext cx="347775" cy="289780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5492920" y="1265316"/>
            <a:ext cx="1042035" cy="398145"/>
            <a:chOff x="5492920" y="1265316"/>
            <a:chExt cx="1042035" cy="398145"/>
          </a:xfrm>
        </p:grpSpPr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24181" y="1326087"/>
              <a:ext cx="167325" cy="7802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85028" y="1265316"/>
              <a:ext cx="249425" cy="17151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92920" y="1277758"/>
              <a:ext cx="969942" cy="385097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701918" y="1471841"/>
            <a:ext cx="79419" cy="107595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659435" y="1415049"/>
            <a:ext cx="105561" cy="117322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15970" y="4246864"/>
            <a:ext cx="391391" cy="16783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862779" y="4236100"/>
            <a:ext cx="515533" cy="15161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478179" y="4220058"/>
            <a:ext cx="321494" cy="135633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923713" y="4186191"/>
            <a:ext cx="110202" cy="15319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118581" y="4201659"/>
            <a:ext cx="173669" cy="130168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451409" y="4172108"/>
            <a:ext cx="442224" cy="168076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076788" y="4146561"/>
            <a:ext cx="700623" cy="15214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875126" y="4118195"/>
            <a:ext cx="315770" cy="19736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294328" y="4060759"/>
            <a:ext cx="371744" cy="13352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804227" y="4029193"/>
            <a:ext cx="215704" cy="165505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6140069" y="4054756"/>
            <a:ext cx="322085" cy="12253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588828" y="4036663"/>
            <a:ext cx="104269" cy="123494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802949" y="4078838"/>
            <a:ext cx="176200" cy="6363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129659" y="4036600"/>
            <a:ext cx="358032" cy="13068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631518" y="4051010"/>
            <a:ext cx="173375" cy="11587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7912492" y="4039433"/>
            <a:ext cx="290442" cy="11855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322523" y="4005568"/>
            <a:ext cx="378066" cy="122421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8827189" y="3985823"/>
            <a:ext cx="186881" cy="121213"/>
          </a:xfrm>
          <a:prstGeom prst="rect">
            <a:avLst/>
          </a:prstGeom>
        </p:spPr>
      </p:pic>
      <p:sp>
        <p:nvSpPr>
          <p:cNvPr id="62" name="object 6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7.11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10A5BF-D4F5-D9CC-AA21-CA7EBBD45B6D}"/>
              </a:ext>
            </a:extLst>
          </p:cNvPr>
          <p:cNvSpPr txBox="1"/>
          <p:nvPr/>
        </p:nvSpPr>
        <p:spPr>
          <a:xfrm>
            <a:off x="1165409" y="113959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รูทีนจะไม่โหลดจนกว่าจะถูกเรียก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E5F7335-E579-6FEB-4A2E-86E588725C13}"/>
              </a:ext>
            </a:extLst>
          </p:cNvPr>
          <p:cNvSpPr txBox="1"/>
          <p:nvPr/>
        </p:nvSpPr>
        <p:spPr>
          <a:xfrm>
            <a:off x="1094072" y="158315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การใช้พื้นที่หน่วยความจำดีขึ้น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รูทีนที่ไม่ได้ใช้จะไม่ถูกโหลด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925FA8E-BD86-D605-DF32-8841B195A9EB}"/>
              </a:ext>
            </a:extLst>
          </p:cNvPr>
          <p:cNvSpPr txBox="1"/>
          <p:nvPr/>
        </p:nvSpPr>
        <p:spPr>
          <a:xfrm>
            <a:off x="1111608" y="1964173"/>
            <a:ext cx="6195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มีประโยชน์เมื่อจำเป็นต้องใช้โค้ดจำนวนมากเพื่อจัดการกับกรณีที่ไม่ค่อยเกิดขึ้น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ECE824A-C0CE-DBDA-15CF-CD6195EAD026}"/>
              </a:ext>
            </a:extLst>
          </p:cNvPr>
          <p:cNvSpPr txBox="1"/>
          <p:nvPr/>
        </p:nvSpPr>
        <p:spPr>
          <a:xfrm>
            <a:off x="1094072" y="2614656"/>
            <a:ext cx="69255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ไม่จำเป็นต้องมีการสนับสนุนพิเศษจากระบบปฏิบัติการผ่านการออกแบบโปรแกรม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293076" y="3218738"/>
            <a:ext cx="1515110" cy="0"/>
          </a:xfrm>
          <a:custGeom>
            <a:avLst/>
            <a:gdLst/>
            <a:ahLst/>
            <a:cxnLst/>
            <a:rect l="l" t="t" r="r" b="b"/>
            <a:pathLst>
              <a:path w="1515110">
                <a:moveTo>
                  <a:pt x="0" y="0"/>
                </a:moveTo>
                <a:lnTo>
                  <a:pt x="0" y="0"/>
                </a:lnTo>
                <a:lnTo>
                  <a:pt x="1497898" y="0"/>
                </a:lnTo>
                <a:lnTo>
                  <a:pt x="1515115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08593" y="3907027"/>
            <a:ext cx="1631950" cy="0"/>
          </a:xfrm>
          <a:custGeom>
            <a:avLst/>
            <a:gdLst/>
            <a:ahLst/>
            <a:cxnLst/>
            <a:rect l="l" t="t" r="r" b="b"/>
            <a:pathLst>
              <a:path w="1631950">
                <a:moveTo>
                  <a:pt x="0" y="0"/>
                </a:moveTo>
                <a:lnTo>
                  <a:pt x="0" y="0"/>
                </a:lnTo>
                <a:lnTo>
                  <a:pt x="1614490" y="0"/>
                </a:lnTo>
                <a:lnTo>
                  <a:pt x="1631484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16333" y="3899433"/>
            <a:ext cx="1604010" cy="0"/>
          </a:xfrm>
          <a:custGeom>
            <a:avLst/>
            <a:gdLst/>
            <a:ahLst/>
            <a:cxnLst/>
            <a:rect l="l" t="t" r="r" b="b"/>
            <a:pathLst>
              <a:path w="1604010">
                <a:moveTo>
                  <a:pt x="0" y="0"/>
                </a:moveTo>
                <a:lnTo>
                  <a:pt x="0" y="0"/>
                </a:lnTo>
                <a:lnTo>
                  <a:pt x="1586815" y="0"/>
                </a:lnTo>
                <a:lnTo>
                  <a:pt x="1603519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8173" y="3248930"/>
            <a:ext cx="353060" cy="0"/>
          </a:xfrm>
          <a:custGeom>
            <a:avLst/>
            <a:gdLst/>
            <a:ahLst/>
            <a:cxnLst/>
            <a:rect l="l" t="t" r="r" b="b"/>
            <a:pathLst>
              <a:path w="353060">
                <a:moveTo>
                  <a:pt x="0" y="0"/>
                </a:moveTo>
                <a:lnTo>
                  <a:pt x="0" y="0"/>
                </a:lnTo>
                <a:lnTo>
                  <a:pt x="338263" y="0"/>
                </a:lnTo>
                <a:lnTo>
                  <a:pt x="352970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15926" y="3246501"/>
            <a:ext cx="508634" cy="0"/>
          </a:xfrm>
          <a:custGeom>
            <a:avLst/>
            <a:gdLst/>
            <a:ahLst/>
            <a:cxnLst/>
            <a:rect l="l" t="t" r="r" b="b"/>
            <a:pathLst>
              <a:path w="508635">
                <a:moveTo>
                  <a:pt x="0" y="0"/>
                </a:moveTo>
                <a:lnTo>
                  <a:pt x="0" y="0"/>
                </a:lnTo>
                <a:lnTo>
                  <a:pt x="492226" y="0"/>
                </a:lnTo>
                <a:lnTo>
                  <a:pt x="508104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6554" y="3243562"/>
            <a:ext cx="1233805" cy="0"/>
          </a:xfrm>
          <a:custGeom>
            <a:avLst/>
            <a:gdLst/>
            <a:ahLst/>
            <a:cxnLst/>
            <a:rect l="l" t="t" r="r" b="b"/>
            <a:pathLst>
              <a:path w="1233804">
                <a:moveTo>
                  <a:pt x="0" y="0"/>
                </a:moveTo>
                <a:lnTo>
                  <a:pt x="0" y="0"/>
                </a:lnTo>
                <a:lnTo>
                  <a:pt x="1216603" y="0"/>
                </a:lnTo>
                <a:lnTo>
                  <a:pt x="1233737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080396" y="1487448"/>
            <a:ext cx="3938904" cy="1388110"/>
            <a:chOff x="1080396" y="1487448"/>
            <a:chExt cx="3938904" cy="1388110"/>
          </a:xfrm>
        </p:grpSpPr>
        <p:sp>
          <p:nvSpPr>
            <p:cNvPr id="17" name="object 17"/>
            <p:cNvSpPr/>
            <p:nvPr/>
          </p:nvSpPr>
          <p:spPr>
            <a:xfrm>
              <a:off x="1218996" y="1626048"/>
              <a:ext cx="3800475" cy="989330"/>
            </a:xfrm>
            <a:custGeom>
              <a:avLst/>
              <a:gdLst/>
              <a:ahLst/>
              <a:cxnLst/>
              <a:rect l="l" t="t" r="r" b="b"/>
              <a:pathLst>
                <a:path w="3800475" h="989330">
                  <a:moveTo>
                    <a:pt x="36455" y="0"/>
                  </a:moveTo>
                  <a:lnTo>
                    <a:pt x="36455" y="0"/>
                  </a:lnTo>
                  <a:lnTo>
                    <a:pt x="3783191" y="0"/>
                  </a:lnTo>
                  <a:lnTo>
                    <a:pt x="3800299" y="0"/>
                  </a:lnTo>
                </a:path>
                <a:path w="3800475" h="989330">
                  <a:moveTo>
                    <a:pt x="2182444" y="323550"/>
                  </a:moveTo>
                  <a:lnTo>
                    <a:pt x="2170801" y="322729"/>
                  </a:lnTo>
                  <a:lnTo>
                    <a:pt x="2163648" y="323266"/>
                  </a:lnTo>
                  <a:lnTo>
                    <a:pt x="2160985" y="325161"/>
                  </a:lnTo>
                  <a:lnTo>
                    <a:pt x="2159126" y="326483"/>
                  </a:lnTo>
                  <a:lnTo>
                    <a:pt x="2157802" y="327426"/>
                  </a:lnTo>
                  <a:lnTo>
                    <a:pt x="2157011" y="327989"/>
                  </a:lnTo>
                  <a:lnTo>
                    <a:pt x="2156220" y="328551"/>
                  </a:lnTo>
                  <a:lnTo>
                    <a:pt x="2157447" y="328860"/>
                  </a:lnTo>
                  <a:lnTo>
                    <a:pt x="2160689" y="328917"/>
                  </a:lnTo>
                  <a:lnTo>
                    <a:pt x="2163932" y="328973"/>
                  </a:lnTo>
                  <a:lnTo>
                    <a:pt x="2169365" y="329067"/>
                  </a:lnTo>
                  <a:lnTo>
                    <a:pt x="2209658" y="326253"/>
                  </a:lnTo>
                  <a:lnTo>
                    <a:pt x="2247680" y="321029"/>
                  </a:lnTo>
                  <a:lnTo>
                    <a:pt x="2269363" y="318200"/>
                  </a:lnTo>
                  <a:lnTo>
                    <a:pt x="2317072" y="312451"/>
                  </a:lnTo>
                  <a:lnTo>
                    <a:pt x="2355718" y="308315"/>
                  </a:lnTo>
                  <a:lnTo>
                    <a:pt x="2396537" y="304525"/>
                  </a:lnTo>
                  <a:lnTo>
                    <a:pt x="2439528" y="301084"/>
                  </a:lnTo>
                  <a:lnTo>
                    <a:pt x="2484693" y="297990"/>
                  </a:lnTo>
                </a:path>
                <a:path w="3800475" h="989330">
                  <a:moveTo>
                    <a:pt x="1781334" y="635059"/>
                  </a:moveTo>
                  <a:lnTo>
                    <a:pt x="1830972" y="631663"/>
                  </a:lnTo>
                  <a:lnTo>
                    <a:pt x="1864064" y="629399"/>
                  </a:lnTo>
                  <a:lnTo>
                    <a:pt x="1880610" y="628267"/>
                  </a:lnTo>
                  <a:lnTo>
                    <a:pt x="1897156" y="627135"/>
                  </a:lnTo>
                  <a:lnTo>
                    <a:pt x="1913702" y="626003"/>
                  </a:lnTo>
                  <a:lnTo>
                    <a:pt x="1930248" y="624871"/>
                  </a:lnTo>
                  <a:lnTo>
                    <a:pt x="1946794" y="623738"/>
                  </a:lnTo>
                  <a:lnTo>
                    <a:pt x="1963341" y="622606"/>
                  </a:lnTo>
                  <a:lnTo>
                    <a:pt x="1979887" y="621474"/>
                  </a:lnTo>
                  <a:lnTo>
                    <a:pt x="1996433" y="620342"/>
                  </a:lnTo>
                  <a:lnTo>
                    <a:pt x="2012979" y="619210"/>
                  </a:lnTo>
                  <a:lnTo>
                    <a:pt x="2029525" y="618078"/>
                  </a:lnTo>
                  <a:lnTo>
                    <a:pt x="2046070" y="616947"/>
                  </a:lnTo>
                  <a:lnTo>
                    <a:pt x="2062617" y="615815"/>
                  </a:lnTo>
                  <a:lnTo>
                    <a:pt x="2079163" y="614682"/>
                  </a:lnTo>
                  <a:lnTo>
                    <a:pt x="2095709" y="613550"/>
                  </a:lnTo>
                  <a:lnTo>
                    <a:pt x="2112255" y="612418"/>
                  </a:lnTo>
                  <a:lnTo>
                    <a:pt x="2128801" y="611286"/>
                  </a:lnTo>
                  <a:lnTo>
                    <a:pt x="2178440" y="607890"/>
                  </a:lnTo>
                  <a:lnTo>
                    <a:pt x="2228078" y="604494"/>
                  </a:lnTo>
                  <a:lnTo>
                    <a:pt x="2244623" y="603362"/>
                  </a:lnTo>
                  <a:lnTo>
                    <a:pt x="2261170" y="602230"/>
                  </a:lnTo>
                  <a:lnTo>
                    <a:pt x="2277716" y="601098"/>
                  </a:lnTo>
                  <a:lnTo>
                    <a:pt x="2294262" y="599966"/>
                  </a:lnTo>
                  <a:lnTo>
                    <a:pt x="2310808" y="598834"/>
                  </a:lnTo>
                  <a:lnTo>
                    <a:pt x="2327354" y="597702"/>
                  </a:lnTo>
                  <a:lnTo>
                    <a:pt x="2343900" y="596570"/>
                  </a:lnTo>
                  <a:lnTo>
                    <a:pt x="2360446" y="595438"/>
                  </a:lnTo>
                  <a:lnTo>
                    <a:pt x="2376993" y="594306"/>
                  </a:lnTo>
                  <a:lnTo>
                    <a:pt x="2393539" y="593173"/>
                  </a:lnTo>
                  <a:lnTo>
                    <a:pt x="2410085" y="592041"/>
                  </a:lnTo>
                  <a:lnTo>
                    <a:pt x="2426630" y="590909"/>
                  </a:lnTo>
                  <a:lnTo>
                    <a:pt x="2443176" y="589777"/>
                  </a:lnTo>
                  <a:lnTo>
                    <a:pt x="2492815" y="586381"/>
                  </a:lnTo>
                  <a:lnTo>
                    <a:pt x="2525907" y="584117"/>
                  </a:lnTo>
                  <a:lnTo>
                    <a:pt x="2542453" y="582985"/>
                  </a:lnTo>
                  <a:lnTo>
                    <a:pt x="2558999" y="581853"/>
                  </a:lnTo>
                  <a:lnTo>
                    <a:pt x="2575546" y="580721"/>
                  </a:lnTo>
                  <a:lnTo>
                    <a:pt x="2592092" y="579589"/>
                  </a:lnTo>
                  <a:lnTo>
                    <a:pt x="2608638" y="578457"/>
                  </a:lnTo>
                  <a:lnTo>
                    <a:pt x="2625183" y="577325"/>
                  </a:lnTo>
                  <a:lnTo>
                    <a:pt x="2641729" y="576193"/>
                  </a:lnTo>
                  <a:lnTo>
                    <a:pt x="2658275" y="575061"/>
                  </a:lnTo>
                  <a:lnTo>
                    <a:pt x="2674821" y="573929"/>
                  </a:lnTo>
                  <a:lnTo>
                    <a:pt x="2691367" y="572797"/>
                  </a:lnTo>
                  <a:lnTo>
                    <a:pt x="2707913" y="571664"/>
                  </a:lnTo>
                  <a:lnTo>
                    <a:pt x="2724460" y="570533"/>
                  </a:lnTo>
                  <a:lnTo>
                    <a:pt x="2741006" y="569401"/>
                  </a:lnTo>
                  <a:lnTo>
                    <a:pt x="2757552" y="568269"/>
                  </a:lnTo>
                  <a:lnTo>
                    <a:pt x="2774098" y="567137"/>
                  </a:lnTo>
                  <a:lnTo>
                    <a:pt x="2790644" y="566005"/>
                  </a:lnTo>
                  <a:lnTo>
                    <a:pt x="2807190" y="564873"/>
                  </a:lnTo>
                  <a:lnTo>
                    <a:pt x="2823736" y="563741"/>
                  </a:lnTo>
                  <a:lnTo>
                    <a:pt x="2840282" y="562608"/>
                  </a:lnTo>
                  <a:lnTo>
                    <a:pt x="2856828" y="561476"/>
                  </a:lnTo>
                  <a:lnTo>
                    <a:pt x="2873374" y="560344"/>
                  </a:lnTo>
                  <a:lnTo>
                    <a:pt x="2889920" y="559212"/>
                  </a:lnTo>
                  <a:lnTo>
                    <a:pt x="2906466" y="558081"/>
                  </a:lnTo>
                  <a:lnTo>
                    <a:pt x="2923012" y="556949"/>
                  </a:lnTo>
                  <a:lnTo>
                    <a:pt x="2939559" y="555817"/>
                  </a:lnTo>
                  <a:lnTo>
                    <a:pt x="2956105" y="554684"/>
                  </a:lnTo>
                  <a:lnTo>
                    <a:pt x="2972651" y="553552"/>
                  </a:lnTo>
                </a:path>
                <a:path w="3800475" h="989330">
                  <a:moveTo>
                    <a:pt x="14712" y="988819"/>
                  </a:moveTo>
                  <a:lnTo>
                    <a:pt x="4302" y="982601"/>
                  </a:lnTo>
                  <a:lnTo>
                    <a:pt x="0" y="975451"/>
                  </a:lnTo>
                  <a:lnTo>
                    <a:pt x="1804" y="967366"/>
                  </a:lnTo>
                  <a:lnTo>
                    <a:pt x="46787" y="944502"/>
                  </a:lnTo>
                  <a:lnTo>
                    <a:pt x="65006" y="942913"/>
                  </a:lnTo>
                  <a:lnTo>
                    <a:pt x="99759" y="943999"/>
                  </a:lnTo>
                  <a:lnTo>
                    <a:pt x="147184" y="949660"/>
                  </a:lnTo>
                  <a:lnTo>
                    <a:pt x="207282" y="959896"/>
                  </a:lnTo>
                  <a:lnTo>
                    <a:pt x="280053" y="974708"/>
                  </a:lnTo>
                </a:path>
                <a:path w="3800475" h="989330">
                  <a:moveTo>
                    <a:pt x="550897" y="978086"/>
                  </a:moveTo>
                  <a:lnTo>
                    <a:pt x="550897" y="978086"/>
                  </a:lnTo>
                  <a:lnTo>
                    <a:pt x="2255875" y="978086"/>
                  </a:lnTo>
                  <a:lnTo>
                    <a:pt x="2273097" y="978086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5025" y="2441364"/>
              <a:ext cx="948242" cy="433705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2940344" y="4103667"/>
            <a:ext cx="2270760" cy="807720"/>
            <a:chOff x="2940344" y="4103667"/>
            <a:chExt cx="2270760" cy="807720"/>
          </a:xfrm>
        </p:grpSpPr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5652" y="4103667"/>
              <a:ext cx="2105319" cy="80718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0344" y="4732287"/>
              <a:ext cx="265807" cy="130451"/>
            </a:xfrm>
            <a:prstGeom prst="rect">
              <a:avLst/>
            </a:prstGeom>
          </p:spPr>
        </p:pic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4461" y="296037"/>
            <a:ext cx="327532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Dynamic</a:t>
            </a:r>
            <a:r>
              <a:rPr sz="3200" spc="-80" dirty="0"/>
              <a:t> </a:t>
            </a:r>
            <a:r>
              <a:rPr sz="3200" spc="-5" dirty="0"/>
              <a:t>Linking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439" y="1427099"/>
            <a:ext cx="26578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439" y="1797430"/>
            <a:ext cx="265785" cy="2743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439" y="2442336"/>
            <a:ext cx="265785" cy="2743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83944" y="1309243"/>
            <a:ext cx="6120130" cy="307149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Linking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postponed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until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execution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  <a:p>
            <a:pPr marL="12700" marR="399415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Small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piece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code,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stub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locate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appropriate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memory-resident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library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routine</a:t>
            </a:r>
            <a:endParaRPr sz="1800">
              <a:latin typeface="Arial MT"/>
              <a:cs typeface="Arial MT"/>
            </a:endParaRPr>
          </a:p>
          <a:p>
            <a:pPr marL="12700" marR="537210">
              <a:lnSpc>
                <a:spcPct val="100000"/>
              </a:lnSpc>
              <a:spcBef>
                <a:spcPts val="760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Stub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replaces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itself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with</a:t>
            </a:r>
            <a:r>
              <a:rPr sz="18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address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routine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executes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routine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Operating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check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routine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processes’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 address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Dynamic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linking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is particularly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useful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for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libraries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also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known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shared</a:t>
            </a:r>
            <a:r>
              <a:rPr sz="1800" b="1" spc="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libraries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439" y="3086989"/>
            <a:ext cx="265785" cy="274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439" y="3731336"/>
            <a:ext cx="265785" cy="2746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439" y="4102353"/>
            <a:ext cx="265785" cy="27431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06244" y="2731274"/>
            <a:ext cx="204250" cy="13988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86778" y="2733316"/>
            <a:ext cx="425442" cy="12634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36481" y="2716585"/>
            <a:ext cx="451791" cy="13502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22024" y="2726712"/>
            <a:ext cx="123724" cy="1387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11997" y="2725983"/>
            <a:ext cx="226561" cy="12047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58367" y="2720267"/>
            <a:ext cx="146935" cy="12618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300513" y="2682191"/>
            <a:ext cx="415118" cy="13385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31025" y="2688165"/>
            <a:ext cx="287605" cy="11378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84490" y="2602810"/>
            <a:ext cx="184872" cy="18968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569294" y="2651326"/>
            <a:ext cx="475729" cy="18091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478131" y="4406845"/>
            <a:ext cx="522939" cy="22610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86719" y="4722350"/>
            <a:ext cx="190506" cy="18161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48377" y="4746739"/>
            <a:ext cx="37363" cy="14317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18042" y="4741532"/>
            <a:ext cx="441491" cy="14385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46942" y="5067846"/>
            <a:ext cx="305239" cy="14045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219678" y="5088185"/>
            <a:ext cx="293678" cy="12637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689905" y="5059659"/>
            <a:ext cx="586097" cy="18260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353443" y="5101880"/>
            <a:ext cx="214994" cy="88433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633890" y="5063981"/>
            <a:ext cx="141511" cy="12141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868391" y="5050886"/>
            <a:ext cx="414642" cy="13070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367533" y="5074316"/>
            <a:ext cx="375538" cy="14605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849341" y="5011861"/>
            <a:ext cx="385641" cy="18151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314156" y="5042664"/>
            <a:ext cx="455872" cy="12095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855784" y="4960336"/>
            <a:ext cx="428199" cy="19011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396885" y="5004120"/>
            <a:ext cx="188496" cy="15667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715958" y="5030881"/>
            <a:ext cx="36300" cy="83884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6870603" y="4994032"/>
            <a:ext cx="441587" cy="140486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513697" y="5032221"/>
            <a:ext cx="199926" cy="9602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829482" y="5006686"/>
            <a:ext cx="89701" cy="10235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7991447" y="5000358"/>
            <a:ext cx="219216" cy="108024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283392" y="5010802"/>
            <a:ext cx="381744" cy="18541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750534" y="5364598"/>
            <a:ext cx="307318" cy="185494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273462" y="5397649"/>
            <a:ext cx="118770" cy="149859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2518766" y="5365700"/>
            <a:ext cx="413888" cy="25179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059464" y="5453193"/>
            <a:ext cx="224987" cy="16764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3371370" y="5388023"/>
            <a:ext cx="124941" cy="12991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581973" y="5394538"/>
            <a:ext cx="520136" cy="21874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257245" y="5372101"/>
            <a:ext cx="119028" cy="22691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548342" y="5411681"/>
            <a:ext cx="80754" cy="81025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709566" y="5406762"/>
            <a:ext cx="190783" cy="889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5008152" y="5386885"/>
            <a:ext cx="410063" cy="116974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5492058" y="5371085"/>
            <a:ext cx="295664" cy="176637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909734" y="5366111"/>
            <a:ext cx="163991" cy="124459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194282" y="5440650"/>
            <a:ext cx="431562" cy="151366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6808144" y="5360474"/>
            <a:ext cx="826123" cy="193793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854263" y="5381351"/>
            <a:ext cx="202632" cy="14426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8216587" y="5368438"/>
            <a:ext cx="372731" cy="125436"/>
          </a:xfrm>
          <a:prstGeom prst="rect">
            <a:avLst/>
          </a:prstGeom>
        </p:spPr>
      </p:pic>
      <p:sp>
        <p:nvSpPr>
          <p:cNvPr id="69" name="object 6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7.12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1C775AF-1995-6FC0-1C92-6274D612A347}"/>
              </a:ext>
            </a:extLst>
          </p:cNvPr>
          <p:cNvSpPr txBox="1"/>
          <p:nvPr/>
        </p:nvSpPr>
        <p:spPr>
          <a:xfrm>
            <a:off x="1147840" y="11671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การเชื่อมโยงถูกเลื่อนออกไปจนกว่าจะถึงเวลาดำเนินการ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2193B58-10F4-14AE-F40E-C17172D9B9A2}"/>
              </a:ext>
            </a:extLst>
          </p:cNvPr>
          <p:cNvSpPr txBox="1"/>
          <p:nvPr/>
        </p:nvSpPr>
        <p:spPr>
          <a:xfrm>
            <a:off x="1067442" y="1593991"/>
            <a:ext cx="5454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โค้ดชิ้นเล็กๆ</a:t>
            </a:r>
            <a:r>
              <a:rPr lang="en-US" dirty="0">
                <a:solidFill>
                  <a:schemeClr val="accent1"/>
                </a:solidFill>
              </a:rPr>
              <a:t> stub </a:t>
            </a:r>
            <a:r>
              <a:rPr lang="en-US" dirty="0" err="1">
                <a:solidFill>
                  <a:schemeClr val="accent1"/>
                </a:solidFill>
              </a:rPr>
              <a:t>ใช้เพื่อค้นหารูทีนไลบรารี่ในหน่วยความจำที่เหมาะสม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2D9085-980A-6671-6A8C-71BEAC73FF3A}"/>
              </a:ext>
            </a:extLst>
          </p:cNvPr>
          <p:cNvSpPr txBox="1"/>
          <p:nvPr/>
        </p:nvSpPr>
        <p:spPr>
          <a:xfrm>
            <a:off x="1085370" y="22323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Stub </a:t>
            </a:r>
            <a:r>
              <a:rPr lang="en-US" dirty="0" err="1">
                <a:solidFill>
                  <a:schemeClr val="accent1"/>
                </a:solidFill>
              </a:rPr>
              <a:t>จะแทนที่ตัวเองด้วยที่อยู่ของรูทีน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และดำเนินการรูทีน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D09C92B-0FFC-F9A5-EDCE-37053FE1A8BE}"/>
              </a:ext>
            </a:extLst>
          </p:cNvPr>
          <p:cNvSpPr txBox="1"/>
          <p:nvPr/>
        </p:nvSpPr>
        <p:spPr>
          <a:xfrm>
            <a:off x="1157634" y="2875330"/>
            <a:ext cx="6833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ระบบปฏิบัติการที่จำเป็นในการตรวจสอบว่ารูทีนอยู่ในที่อยู่หน่วยความจำของกระบวนการหรือไม่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9A0A532-2D92-AFA8-770C-1D4B9D739FD4}"/>
              </a:ext>
            </a:extLst>
          </p:cNvPr>
          <p:cNvSpPr txBox="1"/>
          <p:nvPr/>
        </p:nvSpPr>
        <p:spPr>
          <a:xfrm>
            <a:off x="1101658" y="35359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การเชื่อมโยงแบบไดนามิกมีประโยชน์อย่างยิ่งสำหรับไลบรารี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283F344-6D01-8598-FA8A-9F3D4EC18179}"/>
              </a:ext>
            </a:extLst>
          </p:cNvPr>
          <p:cNvSpPr txBox="1"/>
          <p:nvPr/>
        </p:nvSpPr>
        <p:spPr>
          <a:xfrm>
            <a:off x="1098945" y="391926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ระบบเรียกอีกอย่างว่าไลบรารีแบบแบ่งใช้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1411797" y="1099638"/>
            <a:ext cx="621030" cy="64135"/>
          </a:xfrm>
          <a:custGeom>
            <a:avLst/>
            <a:gdLst/>
            <a:ahLst/>
            <a:cxnLst/>
            <a:rect l="l" t="t" r="r" b="b"/>
            <a:pathLst>
              <a:path w="621030" h="64134">
                <a:moveTo>
                  <a:pt x="0" y="63901"/>
                </a:moveTo>
                <a:lnTo>
                  <a:pt x="34494" y="37994"/>
                </a:lnTo>
                <a:lnTo>
                  <a:pt x="82171" y="27963"/>
                </a:lnTo>
                <a:lnTo>
                  <a:pt x="128401" y="20249"/>
                </a:lnTo>
                <a:lnTo>
                  <a:pt x="179979" y="12399"/>
                </a:lnTo>
                <a:lnTo>
                  <a:pt x="224677" y="6525"/>
                </a:lnTo>
                <a:lnTo>
                  <a:pt x="264692" y="2666"/>
                </a:lnTo>
                <a:lnTo>
                  <a:pt x="321901" y="517"/>
                </a:lnTo>
                <a:lnTo>
                  <a:pt x="370477" y="85"/>
                </a:lnTo>
                <a:lnTo>
                  <a:pt x="399373" y="0"/>
                </a:lnTo>
                <a:lnTo>
                  <a:pt x="427657" y="99"/>
                </a:lnTo>
                <a:lnTo>
                  <a:pt x="471331" y="1152"/>
                </a:lnTo>
                <a:lnTo>
                  <a:pt x="509469" y="4624"/>
                </a:lnTo>
                <a:lnTo>
                  <a:pt x="576390" y="15248"/>
                </a:lnTo>
                <a:lnTo>
                  <a:pt x="620564" y="23353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53248" y="1062474"/>
            <a:ext cx="704850" cy="33655"/>
          </a:xfrm>
          <a:custGeom>
            <a:avLst/>
            <a:gdLst/>
            <a:ahLst/>
            <a:cxnLst/>
            <a:rect l="l" t="t" r="r" b="b"/>
            <a:pathLst>
              <a:path w="704850" h="33655">
                <a:moveTo>
                  <a:pt x="3597" y="33554"/>
                </a:moveTo>
                <a:lnTo>
                  <a:pt x="1379" y="24622"/>
                </a:lnTo>
                <a:lnTo>
                  <a:pt x="209" y="16837"/>
                </a:lnTo>
                <a:lnTo>
                  <a:pt x="84" y="10195"/>
                </a:lnTo>
                <a:lnTo>
                  <a:pt x="0" y="5693"/>
                </a:lnTo>
                <a:lnTo>
                  <a:pt x="3852" y="2909"/>
                </a:lnTo>
                <a:lnTo>
                  <a:pt x="72433" y="600"/>
                </a:lnTo>
                <a:lnTo>
                  <a:pt x="139662" y="245"/>
                </a:lnTo>
                <a:lnTo>
                  <a:pt x="231446" y="67"/>
                </a:lnTo>
                <a:lnTo>
                  <a:pt x="309022" y="15"/>
                </a:lnTo>
                <a:lnTo>
                  <a:pt x="375252" y="0"/>
                </a:lnTo>
                <a:lnTo>
                  <a:pt x="430136" y="22"/>
                </a:lnTo>
                <a:lnTo>
                  <a:pt x="473674" y="81"/>
                </a:lnTo>
                <a:lnTo>
                  <a:pt x="555538" y="1250"/>
                </a:lnTo>
                <a:lnTo>
                  <a:pt x="605214" y="4032"/>
                </a:lnTo>
                <a:lnTo>
                  <a:pt x="654894" y="8526"/>
                </a:lnTo>
                <a:lnTo>
                  <a:pt x="704578" y="1473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9677" y="1690496"/>
            <a:ext cx="1311275" cy="85090"/>
          </a:xfrm>
          <a:custGeom>
            <a:avLst/>
            <a:gdLst/>
            <a:ahLst/>
            <a:cxnLst/>
            <a:rect l="l" t="t" r="r" b="b"/>
            <a:pathLst>
              <a:path w="1311275" h="85089">
                <a:moveTo>
                  <a:pt x="47659" y="10231"/>
                </a:moveTo>
                <a:lnTo>
                  <a:pt x="9581" y="7071"/>
                </a:lnTo>
                <a:lnTo>
                  <a:pt x="885" y="902"/>
                </a:lnTo>
                <a:lnTo>
                  <a:pt x="442" y="474"/>
                </a:lnTo>
                <a:lnTo>
                  <a:pt x="0" y="45"/>
                </a:lnTo>
                <a:lnTo>
                  <a:pt x="685" y="335"/>
                </a:lnTo>
                <a:lnTo>
                  <a:pt x="1289" y="671"/>
                </a:lnTo>
                <a:lnTo>
                  <a:pt x="3310" y="1796"/>
                </a:lnTo>
                <a:lnTo>
                  <a:pt x="6749" y="3708"/>
                </a:lnTo>
                <a:lnTo>
                  <a:pt x="10188" y="5621"/>
                </a:lnTo>
                <a:lnTo>
                  <a:pt x="57366" y="21129"/>
                </a:lnTo>
                <a:lnTo>
                  <a:pt x="105223" y="24874"/>
                </a:lnTo>
                <a:lnTo>
                  <a:pt x="125437" y="24966"/>
                </a:lnTo>
                <a:lnTo>
                  <a:pt x="147807" y="24467"/>
                </a:lnTo>
                <a:lnTo>
                  <a:pt x="172484" y="23393"/>
                </a:lnTo>
                <a:lnTo>
                  <a:pt x="199618" y="21763"/>
                </a:lnTo>
                <a:lnTo>
                  <a:pt x="229208" y="19576"/>
                </a:lnTo>
                <a:lnTo>
                  <a:pt x="261254" y="16832"/>
                </a:lnTo>
                <a:lnTo>
                  <a:pt x="295056" y="14034"/>
                </a:lnTo>
                <a:lnTo>
                  <a:pt x="365820" y="9786"/>
                </a:lnTo>
                <a:lnTo>
                  <a:pt x="444853" y="7247"/>
                </a:lnTo>
                <a:lnTo>
                  <a:pt x="496090" y="6430"/>
                </a:lnTo>
                <a:lnTo>
                  <a:pt x="556493" y="5886"/>
                </a:lnTo>
                <a:lnTo>
                  <a:pt x="626061" y="5615"/>
                </a:lnTo>
                <a:lnTo>
                  <a:pt x="695115" y="5595"/>
                </a:lnTo>
                <a:lnTo>
                  <a:pt x="753977" y="5802"/>
                </a:lnTo>
                <a:lnTo>
                  <a:pt x="802647" y="6237"/>
                </a:lnTo>
                <a:lnTo>
                  <a:pt x="841124" y="6901"/>
                </a:lnTo>
                <a:lnTo>
                  <a:pt x="874019" y="7667"/>
                </a:lnTo>
                <a:lnTo>
                  <a:pt x="905943" y="8409"/>
                </a:lnTo>
                <a:lnTo>
                  <a:pt x="936897" y="9128"/>
                </a:lnTo>
                <a:lnTo>
                  <a:pt x="966880" y="9824"/>
                </a:lnTo>
                <a:lnTo>
                  <a:pt x="995920" y="10647"/>
                </a:lnTo>
                <a:lnTo>
                  <a:pt x="1051257" y="13130"/>
                </a:lnTo>
                <a:lnTo>
                  <a:pt x="1102766" y="16791"/>
                </a:lnTo>
                <a:lnTo>
                  <a:pt x="1149425" y="22002"/>
                </a:lnTo>
                <a:lnTo>
                  <a:pt x="1190723" y="28861"/>
                </a:lnTo>
                <a:lnTo>
                  <a:pt x="1238676" y="42643"/>
                </a:lnTo>
                <a:lnTo>
                  <a:pt x="1276372" y="61104"/>
                </a:lnTo>
                <a:lnTo>
                  <a:pt x="1294121" y="72276"/>
                </a:lnTo>
                <a:lnTo>
                  <a:pt x="1311138" y="84741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56552" y="2438541"/>
            <a:ext cx="1288415" cy="111760"/>
          </a:xfrm>
          <a:custGeom>
            <a:avLst/>
            <a:gdLst/>
            <a:ahLst/>
            <a:cxnLst/>
            <a:rect l="l" t="t" r="r" b="b"/>
            <a:pathLst>
              <a:path w="1288414" h="111760">
                <a:moveTo>
                  <a:pt x="26349" y="111202"/>
                </a:moveTo>
                <a:lnTo>
                  <a:pt x="19127" y="110355"/>
                </a:lnTo>
                <a:lnTo>
                  <a:pt x="11625" y="108237"/>
                </a:lnTo>
                <a:lnTo>
                  <a:pt x="3844" y="104847"/>
                </a:lnTo>
                <a:lnTo>
                  <a:pt x="0" y="102113"/>
                </a:lnTo>
                <a:lnTo>
                  <a:pt x="139" y="98994"/>
                </a:lnTo>
                <a:lnTo>
                  <a:pt x="45914" y="80335"/>
                </a:lnTo>
                <a:lnTo>
                  <a:pt x="100829" y="68873"/>
                </a:lnTo>
                <a:lnTo>
                  <a:pt x="175730" y="57341"/>
                </a:lnTo>
                <a:lnTo>
                  <a:pt x="220162" y="51016"/>
                </a:lnTo>
                <a:lnTo>
                  <a:pt x="262253" y="45272"/>
                </a:lnTo>
                <a:lnTo>
                  <a:pt x="302000" y="40108"/>
                </a:lnTo>
                <a:lnTo>
                  <a:pt x="376261" y="31327"/>
                </a:lnTo>
                <a:lnTo>
                  <a:pt x="414360" y="27325"/>
                </a:lnTo>
                <a:lnTo>
                  <a:pt x="453703" y="23517"/>
                </a:lnTo>
                <a:lnTo>
                  <a:pt x="494289" y="19904"/>
                </a:lnTo>
                <a:lnTo>
                  <a:pt x="535286" y="16570"/>
                </a:lnTo>
                <a:lnTo>
                  <a:pt x="575859" y="13602"/>
                </a:lnTo>
                <a:lnTo>
                  <a:pt x="616008" y="10999"/>
                </a:lnTo>
                <a:lnTo>
                  <a:pt x="655733" y="8763"/>
                </a:lnTo>
                <a:lnTo>
                  <a:pt x="694788" y="6842"/>
                </a:lnTo>
                <a:lnTo>
                  <a:pt x="732924" y="5189"/>
                </a:lnTo>
                <a:lnTo>
                  <a:pt x="806445" y="2686"/>
                </a:lnTo>
                <a:lnTo>
                  <a:pt x="875755" y="1088"/>
                </a:lnTo>
                <a:lnTo>
                  <a:pt x="940312" y="232"/>
                </a:lnTo>
                <a:lnTo>
                  <a:pt x="1001967" y="0"/>
                </a:lnTo>
                <a:lnTo>
                  <a:pt x="1032399" y="74"/>
                </a:lnTo>
                <a:lnTo>
                  <a:pt x="1062569" y="275"/>
                </a:lnTo>
                <a:lnTo>
                  <a:pt x="1109740" y="2071"/>
                </a:lnTo>
                <a:lnTo>
                  <a:pt x="1163048" y="6684"/>
                </a:lnTo>
                <a:lnTo>
                  <a:pt x="1222492" y="14114"/>
                </a:lnTo>
                <a:lnTo>
                  <a:pt x="1288072" y="24361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8926" y="296037"/>
            <a:ext cx="19462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Swappi</a:t>
            </a:r>
            <a:r>
              <a:rPr sz="3200" spc="-10" dirty="0"/>
              <a:t>n</a:t>
            </a:r>
            <a:r>
              <a:rPr sz="3200" dirty="0"/>
              <a:t>g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168" y="993902"/>
            <a:ext cx="234696" cy="2438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168" y="1664842"/>
            <a:ext cx="234696" cy="2438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168" y="2335402"/>
            <a:ext cx="234696" cy="2438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168" y="3201289"/>
            <a:ext cx="234696" cy="2438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168" y="3871848"/>
            <a:ext cx="234696" cy="2438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168" y="4347413"/>
            <a:ext cx="234696" cy="244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4317" y="4891785"/>
            <a:ext cx="210312" cy="21640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4317" y="5220970"/>
            <a:ext cx="210312" cy="2164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4317" y="5550103"/>
            <a:ext cx="210312" cy="21640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47368" y="973582"/>
            <a:ext cx="7356475" cy="480504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361315">
              <a:lnSpc>
                <a:spcPts val="1540"/>
              </a:lnSpc>
              <a:spcBef>
                <a:spcPts val="459"/>
              </a:spcBef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A process</a:t>
            </a:r>
            <a:r>
              <a:rPr sz="16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can be</a:t>
            </a:r>
            <a:r>
              <a:rPr sz="1600" u="sng" spc="15" dirty="0">
                <a:solidFill>
                  <a:srgbClr val="FF0000"/>
                </a:solidFill>
                <a:uFill>
                  <a:solidFill>
                    <a:srgbClr val="2EFF00"/>
                  </a:solidFill>
                </a:u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swapped</a:t>
            </a:r>
            <a:r>
              <a:rPr sz="16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temporarily</a:t>
            </a:r>
            <a:r>
              <a:rPr sz="16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out</a:t>
            </a:r>
            <a:r>
              <a:rPr sz="16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memory</a:t>
            </a:r>
            <a:r>
              <a:rPr sz="16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6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backing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store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and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brought</a:t>
            </a:r>
            <a:r>
              <a:rPr sz="16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back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into memory</a:t>
            </a:r>
            <a:r>
              <a:rPr sz="16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16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continued</a:t>
            </a:r>
            <a:r>
              <a:rPr sz="16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execution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303530">
              <a:lnSpc>
                <a:spcPct val="80000"/>
              </a:lnSpc>
            </a:pPr>
            <a:r>
              <a:rPr sz="1600" b="1" spc="-10" dirty="0">
                <a:solidFill>
                  <a:srgbClr val="3366FF"/>
                </a:solidFill>
                <a:latin typeface="Arial"/>
                <a:cs typeface="Arial"/>
              </a:rPr>
              <a:t>Backing</a:t>
            </a:r>
            <a:r>
              <a:rPr sz="1600" b="1" spc="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3366FF"/>
                </a:solidFill>
                <a:latin typeface="Arial"/>
                <a:cs typeface="Arial"/>
              </a:rPr>
              <a:t>store</a:t>
            </a:r>
            <a:r>
              <a:rPr sz="1600" b="1" spc="3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fast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disk large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enough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accommodate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copies 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memory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images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</a:t>
            </a:r>
            <a:r>
              <a:rPr sz="1600" spc="-10" dirty="0">
                <a:latin typeface="Arial MT"/>
                <a:cs typeface="Arial MT"/>
              </a:rPr>
              <a:t> users;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must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provide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direct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access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these memory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images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5080">
              <a:lnSpc>
                <a:spcPts val="1540"/>
              </a:lnSpc>
            </a:pPr>
            <a:r>
              <a:rPr sz="1600" b="1" spc="-10" dirty="0">
                <a:solidFill>
                  <a:srgbClr val="3366FF"/>
                </a:solidFill>
                <a:latin typeface="Arial"/>
                <a:cs typeface="Arial"/>
              </a:rPr>
              <a:t>Roll</a:t>
            </a:r>
            <a:r>
              <a:rPr sz="1600" b="1" spc="1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66FF"/>
                </a:solidFill>
                <a:latin typeface="Arial"/>
                <a:cs typeface="Arial"/>
              </a:rPr>
              <a:t>out,</a:t>
            </a:r>
            <a:r>
              <a:rPr sz="1600" b="1" spc="1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3366FF"/>
                </a:solidFill>
                <a:latin typeface="Arial"/>
                <a:cs typeface="Arial"/>
              </a:rPr>
              <a:t>roll</a:t>
            </a:r>
            <a:r>
              <a:rPr sz="1600" b="1" spc="2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66FF"/>
                </a:solidFill>
                <a:latin typeface="Arial"/>
                <a:cs typeface="Arial"/>
              </a:rPr>
              <a:t>in</a:t>
            </a:r>
            <a:r>
              <a:rPr sz="1600" b="1" spc="2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– </a:t>
            </a:r>
            <a:r>
              <a:rPr sz="1600" spc="-10" dirty="0">
                <a:latin typeface="Arial MT"/>
                <a:cs typeface="Arial MT"/>
              </a:rPr>
              <a:t>swapping</a:t>
            </a:r>
            <a:r>
              <a:rPr sz="1600" spc="-5" dirty="0">
                <a:latin typeface="Arial MT"/>
                <a:cs typeface="Arial MT"/>
              </a:rPr>
              <a:t> variant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used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priority-based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scheduling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algorithms;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lower-priority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swapped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out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higher-priority</a:t>
            </a:r>
            <a:r>
              <a:rPr sz="1600" spc="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can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loaded 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and executed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113030">
              <a:lnSpc>
                <a:spcPts val="1540"/>
              </a:lnSpc>
            </a:pPr>
            <a:r>
              <a:rPr sz="1600" spc="-5" dirty="0">
                <a:latin typeface="Arial MT"/>
                <a:cs typeface="Arial MT"/>
              </a:rPr>
              <a:t>Major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part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swap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time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transfer</a:t>
            </a:r>
            <a:r>
              <a:rPr sz="1600" spc="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time;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total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transfer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time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directly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proportional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amount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memory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swapped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74930">
              <a:lnSpc>
                <a:spcPts val="1540"/>
              </a:lnSpc>
            </a:pPr>
            <a:r>
              <a:rPr sz="1600" spc="-5" dirty="0">
                <a:latin typeface="Arial MT"/>
                <a:cs typeface="Arial MT"/>
              </a:rPr>
              <a:t>System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maintains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3366FF"/>
                </a:solidFill>
                <a:latin typeface="Arial"/>
                <a:cs typeface="Arial"/>
              </a:rPr>
              <a:t>ready</a:t>
            </a:r>
            <a:r>
              <a:rPr sz="1600" b="1" spc="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3366FF"/>
                </a:solidFill>
                <a:latin typeface="Arial"/>
                <a:cs typeface="Arial"/>
              </a:rPr>
              <a:t>queue</a:t>
            </a:r>
            <a:r>
              <a:rPr sz="1600" b="1" spc="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ready-to-run</a:t>
            </a:r>
            <a:r>
              <a:rPr sz="1600" spc="5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which</a:t>
            </a:r>
            <a:r>
              <a:rPr sz="1600" spc="-5" dirty="0">
                <a:latin typeface="Arial MT"/>
                <a:cs typeface="Arial MT"/>
              </a:rPr>
              <a:t> have memory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images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 disk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ts val="1730"/>
              </a:lnSpc>
              <a:spcBef>
                <a:spcPts val="300"/>
              </a:spcBef>
            </a:pPr>
            <a:r>
              <a:rPr sz="1600" spc="-5" dirty="0">
                <a:latin typeface="Arial MT"/>
                <a:cs typeface="Arial MT"/>
              </a:rPr>
              <a:t>Modified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versions of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swapping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are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found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many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systems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(i.e.,</a:t>
            </a:r>
            <a:r>
              <a:rPr sz="1600" spc="60" dirty="0"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UNIX,</a:t>
            </a:r>
            <a:r>
              <a:rPr sz="16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Linux,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ts val="1730"/>
              </a:lnSpc>
            </a:pP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Windows</a:t>
            </a:r>
            <a:r>
              <a:rPr sz="1600" spc="-5" dirty="0">
                <a:latin typeface="Arial MT"/>
                <a:cs typeface="Arial MT"/>
              </a:rPr>
              <a:t>)</a:t>
            </a:r>
            <a:endParaRPr sz="1600" dirty="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675"/>
              </a:spcBef>
            </a:pPr>
            <a:r>
              <a:rPr sz="1600" spc="-10" dirty="0">
                <a:latin typeface="Arial MT"/>
                <a:cs typeface="Arial MT"/>
              </a:rPr>
              <a:t>Swapping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normally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disabled</a:t>
            </a:r>
            <a:endParaRPr sz="1600" dirty="0">
              <a:latin typeface="Arial MT"/>
              <a:cs typeface="Arial MT"/>
            </a:endParaRPr>
          </a:p>
          <a:p>
            <a:pPr marL="413384" marR="1250315">
              <a:lnSpc>
                <a:spcPct val="135000"/>
              </a:lnSpc>
            </a:pPr>
            <a:r>
              <a:rPr sz="1600" spc="-5" dirty="0">
                <a:latin typeface="Arial MT"/>
                <a:cs typeface="Arial MT"/>
              </a:rPr>
              <a:t>Started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if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more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than threshold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amount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memory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allocated </a:t>
            </a:r>
            <a:r>
              <a:rPr sz="1600" spc="-5" dirty="0">
                <a:latin typeface="Arial MT"/>
                <a:cs typeface="Arial MT"/>
              </a:rPr>
              <a:t> Disabled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again once memory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demand</a:t>
            </a:r>
            <a:r>
              <a:rPr sz="1600" spc="-5" dirty="0">
                <a:latin typeface="Arial MT"/>
                <a:cs typeface="Arial MT"/>
              </a:rPr>
              <a:t> reduced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below </a:t>
            </a:r>
            <a:r>
              <a:rPr sz="1600" spc="-5" dirty="0">
                <a:latin typeface="Arial MT"/>
                <a:cs typeface="Arial MT"/>
              </a:rPr>
              <a:t>threshold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A6D370-B7BF-6282-AF47-55BC74AC67AB}"/>
              </a:ext>
            </a:extLst>
          </p:cNvPr>
          <p:cNvSpPr txBox="1"/>
          <p:nvPr/>
        </p:nvSpPr>
        <p:spPr>
          <a:xfrm>
            <a:off x="1071913" y="762373"/>
            <a:ext cx="8005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กระบวนการสามารถสลับจากหน่วยความจำชั่วคราวไปเป็นที่เก็บสำรอง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จากนั้นนำกลับเข้าสู่หน่วยความจำเพื่อดำเนินการต่อไป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6539F8-8761-7092-77CF-F629EFCB5892}"/>
              </a:ext>
            </a:extLst>
          </p:cNvPr>
          <p:cNvSpPr txBox="1"/>
          <p:nvPr/>
        </p:nvSpPr>
        <p:spPr>
          <a:xfrm>
            <a:off x="879123" y="1249839"/>
            <a:ext cx="8391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Backing store – ดิสก์ที่รวดเร็วมีขนาดใหญ่พอที่จะรองรับสำเนาของอิมเมจหน่วยความจำทั้งหมดสำหรับผู้ใช้ทุกคน </a:t>
            </a:r>
            <a:r>
              <a:rPr lang="en-US" dirty="0" err="1">
                <a:solidFill>
                  <a:schemeClr val="accent1"/>
                </a:solidFill>
              </a:rPr>
              <a:t>จะต้องให้การเข้าถึงโดยตรงไปยังอิมเมจหน่วยความจำเหล่านี้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ACC662-639D-0667-4432-9BE6FD65FEB2}"/>
              </a:ext>
            </a:extLst>
          </p:cNvPr>
          <p:cNvSpPr txBox="1"/>
          <p:nvPr/>
        </p:nvSpPr>
        <p:spPr>
          <a:xfrm>
            <a:off x="686334" y="1910525"/>
            <a:ext cx="83910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เปิดตัว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ม้วนเข้า</a:t>
            </a:r>
            <a:r>
              <a:rPr lang="en-US" dirty="0">
                <a:solidFill>
                  <a:schemeClr val="accent1"/>
                </a:solidFill>
              </a:rPr>
              <a:t> – </a:t>
            </a:r>
            <a:r>
              <a:rPr lang="en-US" dirty="0" err="1">
                <a:solidFill>
                  <a:schemeClr val="accent1"/>
                </a:solidFill>
              </a:rPr>
              <a:t>ตัวแปรการสลับที่ใช้สำหรับอัลกอริธึมการตั้งเวลาตามลำดับความสำคัญ</a:t>
            </a:r>
            <a:r>
              <a:rPr lang="en-US" dirty="0">
                <a:solidFill>
                  <a:schemeClr val="accent1"/>
                </a:solidFill>
              </a:rPr>
              <a:t> กระบวนการที่มีลำดับความสำคัญต่ำกว่าจะถูกสลับออกเพื่อให้สามารถโหลดและดำเนินการกระบวนการที่มีลำดับความสำคัญสูงกว่าได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BE73D8-05F3-DBD6-420D-C74EADAD8D24}"/>
              </a:ext>
            </a:extLst>
          </p:cNvPr>
          <p:cNvSpPr txBox="1"/>
          <p:nvPr/>
        </p:nvSpPr>
        <p:spPr>
          <a:xfrm>
            <a:off x="1071912" y="2894904"/>
            <a:ext cx="7538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เวลาสวอปส่วนใหญ่คือเวลาโอน</a:t>
            </a:r>
            <a:r>
              <a:rPr lang="en-US" dirty="0">
                <a:solidFill>
                  <a:schemeClr val="accent1"/>
                </a:solidFill>
              </a:rPr>
              <a:t> เวลาในการถ่ายโอนทั้งหมดเป็นสัดส่วนโดยตรงกับจำนวนหน่วยความจำที่สลับ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4AFC70-A7AF-744A-C8F6-BCC5B2E3E911}"/>
              </a:ext>
            </a:extLst>
          </p:cNvPr>
          <p:cNvSpPr txBox="1"/>
          <p:nvPr/>
        </p:nvSpPr>
        <p:spPr>
          <a:xfrm>
            <a:off x="1108928" y="3611678"/>
            <a:ext cx="6511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ระบบจะรักษาคิวที่พร้อมของกระบวนการที่พร้อมใช้งานซึ่งมีอิมเมจหน่วยความจำบนดิสก์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F2DB56-FF3E-A7AE-23B3-6979907D1A63}"/>
              </a:ext>
            </a:extLst>
          </p:cNvPr>
          <p:cNvSpPr txBox="1"/>
          <p:nvPr/>
        </p:nvSpPr>
        <p:spPr>
          <a:xfrm>
            <a:off x="1695483" y="4096327"/>
            <a:ext cx="675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พบการสลับเวอร์ชันที่แก้ไขแล้วในหลายระบบ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เช่น</a:t>
            </a:r>
            <a:r>
              <a:rPr lang="en-US" dirty="0">
                <a:solidFill>
                  <a:schemeClr val="accent1"/>
                </a:solidFill>
              </a:rPr>
              <a:t> UNIX, Linux </a:t>
            </a:r>
            <a:r>
              <a:rPr lang="en-US" dirty="0" err="1">
                <a:solidFill>
                  <a:schemeClr val="accent1"/>
                </a:solidFill>
              </a:rPr>
              <a:t>และ</a:t>
            </a:r>
            <a:r>
              <a:rPr lang="en-US" dirty="0">
                <a:solidFill>
                  <a:schemeClr val="accent1"/>
                </a:solidFill>
              </a:rPr>
              <a:t> Windows)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70829C-0D00-281A-FCBC-7026F7EAF296}"/>
              </a:ext>
            </a:extLst>
          </p:cNvPr>
          <p:cNvSpPr txBox="1"/>
          <p:nvPr/>
        </p:nvSpPr>
        <p:spPr>
          <a:xfrm>
            <a:off x="1429617" y="4618309"/>
            <a:ext cx="4633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การแลกเปลี่ยนถูกปิดใช้งานตามปกติ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8343F0-07C5-EA8C-9C31-30A8CD16D470}"/>
              </a:ext>
            </a:extLst>
          </p:cNvPr>
          <p:cNvSpPr txBox="1"/>
          <p:nvPr/>
        </p:nvSpPr>
        <p:spPr>
          <a:xfrm>
            <a:off x="4028503" y="4901430"/>
            <a:ext cx="4633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เริ่มต้นหากจัดสรรหน่วยความจำเกินขีดจำกัด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390662-6452-4834-5310-AA0D34D3E1AA}"/>
              </a:ext>
            </a:extLst>
          </p:cNvPr>
          <p:cNvSpPr txBox="1"/>
          <p:nvPr/>
        </p:nvSpPr>
        <p:spPr>
          <a:xfrm>
            <a:off x="1459194" y="5258771"/>
            <a:ext cx="4633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ปิดใช้งานอีกครั้งเมื่อความต้องการหน่วยความจำลดลงต่ำกว่าเกณฑ์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0601" y="296037"/>
            <a:ext cx="56235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Schematic</a:t>
            </a:r>
            <a:r>
              <a:rPr sz="3200" spc="-45" dirty="0"/>
              <a:t> </a:t>
            </a:r>
            <a:r>
              <a:rPr sz="3200" dirty="0"/>
              <a:t>View</a:t>
            </a:r>
            <a:r>
              <a:rPr sz="3200" spc="-20" dirty="0"/>
              <a:t> </a:t>
            </a:r>
            <a:r>
              <a:rPr sz="3200" spc="-5" dirty="0"/>
              <a:t>of</a:t>
            </a:r>
            <a:r>
              <a:rPr sz="3200" spc="-35" dirty="0"/>
              <a:t> </a:t>
            </a:r>
            <a:r>
              <a:rPr sz="3200" dirty="0"/>
              <a:t>Swapping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1891" y="1296924"/>
            <a:ext cx="6080760" cy="45384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83864" y="2318004"/>
            <a:ext cx="1248410" cy="37655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Roll-out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7.14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82340" y="4492752"/>
            <a:ext cx="1109980" cy="37655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320"/>
              </a:spcBef>
            </a:pP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Roll-in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0B4B3-4781-1A96-52D3-9585FCFFAC40}"/>
              </a:ext>
            </a:extLst>
          </p:cNvPr>
          <p:cNvSpPr txBox="1"/>
          <p:nvPr/>
        </p:nvSpPr>
        <p:spPr>
          <a:xfrm>
            <a:off x="1751330" y="891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มุมมองแผนผังของการสลับ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27099"/>
            <a:ext cx="265785" cy="2743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894" y="1821814"/>
            <a:ext cx="234696" cy="2438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894" y="2466720"/>
            <a:ext cx="234696" cy="2438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086989"/>
            <a:ext cx="265785" cy="274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894" y="3755720"/>
            <a:ext cx="234696" cy="244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894" y="4126738"/>
            <a:ext cx="234696" cy="2438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894" y="4771390"/>
            <a:ext cx="234696" cy="2438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83944" y="1309243"/>
            <a:ext cx="6464935" cy="3774751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5" dirty="0">
                <a:latin typeface="Arial MT"/>
                <a:cs typeface="Arial MT"/>
              </a:rPr>
              <a:t>Main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usually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two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partitions</a:t>
            </a:r>
            <a:r>
              <a:rPr sz="1800" spc="-5" dirty="0"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413384" marR="5080">
              <a:lnSpc>
                <a:spcPts val="1980"/>
              </a:lnSpc>
              <a:spcBef>
                <a:spcPts val="969"/>
              </a:spcBef>
            </a:pPr>
            <a:r>
              <a:rPr sz="1800" spc="-5" dirty="0">
                <a:latin typeface="Arial MT"/>
                <a:cs typeface="Arial MT"/>
              </a:rPr>
              <a:t>Resident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operating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usually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held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interrupt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vector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z="1600" dirty="0">
                <a:latin typeface="Microsoft Sans Serif"/>
                <a:cs typeface="Microsoft Sans Serif"/>
              </a:rPr>
              <a:t>(</a:t>
            </a:r>
            <a:r>
              <a:rPr sz="1600" dirty="0" err="1">
                <a:latin typeface="Microsoft Sans Serif"/>
                <a:cs typeface="Microsoft Sans Serif"/>
              </a:rPr>
              <a:t>โปรแกรมของระบบปฏิบ</a:t>
            </a:r>
            <a:r>
              <a:rPr lang="th-TH" sz="1600" dirty="0">
                <a:latin typeface="Microsoft Sans Serif"/>
                <a:cs typeface="Microsoft Sans Serif"/>
              </a:rPr>
              <a:t>ั</a:t>
            </a:r>
            <a:r>
              <a:rPr sz="1600" dirty="0">
                <a:latin typeface="Microsoft Sans Serif"/>
                <a:cs typeface="Microsoft Sans Serif"/>
              </a:rPr>
              <a:t>ต</a:t>
            </a:r>
            <a:r>
              <a:rPr lang="th-TH" sz="1600" dirty="0">
                <a:latin typeface="Microsoft Sans Serif"/>
                <a:cs typeface="Microsoft Sans Serif"/>
              </a:rPr>
              <a:t>ิ</a:t>
            </a:r>
            <a:r>
              <a:rPr sz="1600" dirty="0">
                <a:latin typeface="Microsoft Sans Serif"/>
                <a:cs typeface="Microsoft Sans Serif"/>
              </a:rPr>
              <a:t>ก</a:t>
            </a:r>
            <a:r>
              <a:rPr lang="th-TH" sz="1600" dirty="0">
                <a:latin typeface="Microsoft Sans Serif"/>
                <a:cs typeface="Microsoft Sans Serif"/>
              </a:rPr>
              <a:t>า</a:t>
            </a:r>
            <a:r>
              <a:rPr sz="1600" dirty="0" err="1">
                <a:latin typeface="Microsoft Sans Serif"/>
                <a:cs typeface="Microsoft Sans Serif"/>
              </a:rPr>
              <a:t>รเอง</a:t>
            </a:r>
            <a:r>
              <a:rPr sz="1600" dirty="0">
                <a:latin typeface="Microsoft Sans Serif"/>
                <a:cs typeface="Microsoft Sans Serif"/>
              </a:rPr>
              <a:t>)</a:t>
            </a:r>
          </a:p>
          <a:p>
            <a:pPr marL="413384">
              <a:lnSpc>
                <a:spcPct val="100000"/>
              </a:lnSpc>
              <a:spcBef>
                <a:spcPts val="905"/>
              </a:spcBef>
            </a:pPr>
            <a:r>
              <a:rPr sz="1800" spc="-5" dirty="0">
                <a:latin typeface="Arial MT"/>
                <a:cs typeface="Arial MT"/>
              </a:rPr>
              <a:t>User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then held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high memory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12700" marR="159385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Relocation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registers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used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protect user processes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from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each </a:t>
            </a:r>
            <a:r>
              <a:rPr sz="1800" spc="-48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other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from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operating-system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data</a:t>
            </a:r>
            <a:endParaRPr sz="1800" dirty="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Base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register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contains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value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smallest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endParaRPr sz="1800" dirty="0">
              <a:latin typeface="Arial MT"/>
              <a:cs typeface="Arial MT"/>
            </a:endParaRPr>
          </a:p>
          <a:p>
            <a:pPr marL="413384" marR="340995">
              <a:lnSpc>
                <a:spcPct val="100000"/>
              </a:lnSpc>
              <a:spcBef>
                <a:spcPts val="760"/>
              </a:spcBef>
            </a:pPr>
            <a:r>
              <a:rPr sz="1800" spc="-5" dirty="0">
                <a:latin typeface="Arial MT"/>
                <a:cs typeface="Arial MT"/>
              </a:rPr>
              <a:t>Limit register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contains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range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logical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addresses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" dirty="0">
                <a:latin typeface="Arial MT"/>
                <a:cs typeface="Arial MT"/>
              </a:rPr>
              <a:t> each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limit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register</a:t>
            </a:r>
            <a:endParaRPr sz="1800" dirty="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latin typeface="Arial MT"/>
                <a:cs typeface="Arial MT"/>
              </a:rPr>
              <a:t>MMU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maps </a:t>
            </a:r>
            <a:r>
              <a:rPr sz="1800" spc="-10" dirty="0">
                <a:latin typeface="Arial MT"/>
                <a:cs typeface="Arial MT"/>
              </a:rPr>
              <a:t>logical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spc="-10" dirty="0">
                <a:latin typeface="Arial"/>
                <a:cs typeface="Arial"/>
              </a:rPr>
              <a:t>dynamically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7.15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394585" y="252705"/>
            <a:ext cx="4358005" cy="957313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3200" spc="-5" dirty="0"/>
              <a:t>Contiguous</a:t>
            </a:r>
            <a:r>
              <a:rPr sz="3200" spc="-90" dirty="0"/>
              <a:t> </a:t>
            </a:r>
            <a:r>
              <a:rPr sz="3200" spc="-5" dirty="0"/>
              <a:t>Allocation</a:t>
            </a:r>
            <a:endParaRPr sz="3200" dirty="0"/>
          </a:p>
          <a:p>
            <a:pPr marR="114300" algn="ctr">
              <a:lnSpc>
                <a:spcPct val="100000"/>
              </a:lnSpc>
              <a:spcBef>
                <a:spcPts val="345"/>
              </a:spcBef>
              <a:tabLst>
                <a:tab pos="2840990" algn="l"/>
              </a:tabLst>
            </a:pPr>
            <a:r>
              <a:rPr sz="2400" spc="-680" dirty="0">
                <a:solidFill>
                  <a:srgbClr val="336699"/>
                </a:solidFill>
                <a:latin typeface="Verdana"/>
                <a:cs typeface="Verdana"/>
              </a:rPr>
              <a:t>(</a:t>
            </a:r>
            <a:r>
              <a:rPr sz="2400" dirty="0" err="1">
                <a:solidFill>
                  <a:srgbClr val="336699"/>
                </a:solidFill>
                <a:latin typeface="Tahoma"/>
                <a:cs typeface="Tahoma"/>
              </a:rPr>
              <a:t>การจัดสรรพื</a:t>
            </a:r>
            <a:r>
              <a:rPr lang="th-TH" sz="2400" dirty="0">
                <a:solidFill>
                  <a:srgbClr val="336699"/>
                </a:solidFill>
                <a:latin typeface="Tahoma"/>
                <a:cs typeface="Tahoma"/>
              </a:rPr>
              <a:t>้</a:t>
            </a:r>
            <a:r>
              <a:rPr sz="2400" dirty="0" err="1">
                <a:solidFill>
                  <a:srgbClr val="336699"/>
                </a:solidFill>
                <a:latin typeface="Tahoma"/>
                <a:cs typeface="Tahoma"/>
              </a:rPr>
              <a:t>นที่</a:t>
            </a:r>
            <a:r>
              <a:rPr lang="th-TH" sz="2400" dirty="0">
                <a:solidFill>
                  <a:srgbClr val="336699"/>
                </a:solidFill>
                <a:latin typeface="Tahoma"/>
                <a:cs typeface="Tahoma"/>
              </a:rPr>
              <a:t>ที่</a:t>
            </a:r>
            <a:r>
              <a:rPr sz="2400" dirty="0" err="1">
                <a:solidFill>
                  <a:srgbClr val="336699"/>
                </a:solidFill>
                <a:latin typeface="Tahoma"/>
                <a:cs typeface="Tahoma"/>
              </a:rPr>
              <a:t>ติดก</a:t>
            </a:r>
            <a:r>
              <a:rPr lang="th-TH" sz="2400" dirty="0">
                <a:solidFill>
                  <a:srgbClr val="336699"/>
                </a:solidFill>
                <a:latin typeface="Tahoma"/>
                <a:cs typeface="Tahoma"/>
              </a:rPr>
              <a:t>ั</a:t>
            </a:r>
            <a:r>
              <a:rPr sz="2400" dirty="0">
                <a:solidFill>
                  <a:srgbClr val="336699"/>
                </a:solidFill>
                <a:latin typeface="Tahoma"/>
                <a:cs typeface="Tahoma"/>
              </a:rPr>
              <a:t>น</a:t>
            </a:r>
            <a:r>
              <a:rPr sz="2400" dirty="0">
                <a:solidFill>
                  <a:srgbClr val="336699"/>
                </a:solidFill>
                <a:latin typeface="Verdana"/>
                <a:cs typeface="Verdana"/>
              </a:rPr>
              <a:t>)</a:t>
            </a:r>
            <a:endParaRPr sz="24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8677" y="5855310"/>
            <a:ext cx="1686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contiguous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390" dirty="0">
                <a:latin typeface="Microsoft Sans Serif"/>
                <a:cs typeface="Microsoft Sans Serif"/>
              </a:rPr>
              <a:t>ติดกน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5B0B5A-5D2E-D3A6-020F-39B766F74B30}"/>
              </a:ext>
            </a:extLst>
          </p:cNvPr>
          <p:cNvSpPr txBox="1"/>
          <p:nvPr/>
        </p:nvSpPr>
        <p:spPr>
          <a:xfrm>
            <a:off x="1092515" y="12043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หน่วยความจำหลักมักจะแบ่งออกเป็นสองพาร์ติชัน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86D447-A7D7-8EDA-6145-9A507F6A426B}"/>
              </a:ext>
            </a:extLst>
          </p:cNvPr>
          <p:cNvSpPr txBox="1"/>
          <p:nvPr/>
        </p:nvSpPr>
        <p:spPr>
          <a:xfrm>
            <a:off x="1495120" y="1608848"/>
            <a:ext cx="6886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ระบบปฏิบัติการประจำเครื่อง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มักจะเก็บไว้ในหน่วยความจำเหลือน้อยและมีเวกเตอร์ขัดจังหวะ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914CF9-95FB-6BE8-C184-DBBABCFFE86A}"/>
              </a:ext>
            </a:extLst>
          </p:cNvPr>
          <p:cNvSpPr txBox="1"/>
          <p:nvPr/>
        </p:nvSpPr>
        <p:spPr>
          <a:xfrm>
            <a:off x="1508250" y="22262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กระบวนการของผู้ใช้นั้นถูกเก็บไว้ในหน่วยความจำสูง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956ADA-A2AA-A528-A5E0-6C7C69437FD0}"/>
              </a:ext>
            </a:extLst>
          </p:cNvPr>
          <p:cNvSpPr txBox="1"/>
          <p:nvPr/>
        </p:nvSpPr>
        <p:spPr>
          <a:xfrm>
            <a:off x="457200" y="2881401"/>
            <a:ext cx="88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การลงทะเบียนการย้ายตำแหน่งที่ใช้เพื่อปกป้องกระบวนการของผู้ใช้จากกันและกัน </a:t>
            </a:r>
            <a:r>
              <a:rPr lang="en-US" dirty="0" err="1">
                <a:solidFill>
                  <a:schemeClr val="accent1"/>
                </a:solidFill>
              </a:rPr>
              <a:t>และจากการเปลี่ยนแปลงรหัสและข้อมูลระบบปฏิบัติการ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2B2254-FA10-C862-F18E-72787B1D290E}"/>
              </a:ext>
            </a:extLst>
          </p:cNvPr>
          <p:cNvSpPr txBox="1"/>
          <p:nvPr/>
        </p:nvSpPr>
        <p:spPr>
          <a:xfrm>
            <a:off x="1508250" y="3526307"/>
            <a:ext cx="4661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การลงทะเบียนฐานประกอบด้วยค่าที่อยู่ทางกายภาพที่เล็กที่สุด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34E927-0E28-0838-CB37-96F0C7B2376B}"/>
              </a:ext>
            </a:extLst>
          </p:cNvPr>
          <p:cNvSpPr txBox="1"/>
          <p:nvPr/>
        </p:nvSpPr>
        <p:spPr>
          <a:xfrm>
            <a:off x="978474" y="3921882"/>
            <a:ext cx="8475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การลงทะเบียนแบบจำกัดประกอบด้วยช่วงของที่อยู่แบบลอจิคัล</a:t>
            </a:r>
            <a:r>
              <a:rPr lang="en-US" dirty="0">
                <a:solidFill>
                  <a:schemeClr val="accent1"/>
                </a:solidFill>
              </a:rPr>
              <a:t> - </a:t>
            </a:r>
            <a:r>
              <a:rPr lang="en-US" dirty="0" err="1">
                <a:solidFill>
                  <a:schemeClr val="accent1"/>
                </a:solidFill>
              </a:rPr>
              <a:t>แต่ละที่อยู่แบบลอจิคัลจะต้องน้อยกว่าการลงทะเบียนแบบจำกัด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759350-5D31-F676-ECF3-77840FBD31D6}"/>
              </a:ext>
            </a:extLst>
          </p:cNvPr>
          <p:cNvSpPr txBox="1"/>
          <p:nvPr/>
        </p:nvSpPr>
        <p:spPr>
          <a:xfrm>
            <a:off x="1508250" y="4564379"/>
            <a:ext cx="4727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MMU </a:t>
            </a:r>
            <a:r>
              <a:rPr lang="en-US" dirty="0" err="1">
                <a:solidFill>
                  <a:schemeClr val="accent1"/>
                </a:solidFill>
              </a:rPr>
              <a:t>แมปที่อยู่โลจิคัลแบบไดนามิก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1084" y="422529"/>
            <a:ext cx="770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Hardware</a:t>
            </a:r>
            <a:r>
              <a:rPr sz="2400" spc="-10" dirty="0"/>
              <a:t> </a:t>
            </a:r>
            <a:r>
              <a:rPr sz="2400" spc="-5" dirty="0"/>
              <a:t>Support</a:t>
            </a:r>
            <a:r>
              <a:rPr sz="2400" spc="5" dirty="0"/>
              <a:t> </a:t>
            </a:r>
            <a:r>
              <a:rPr sz="2400" dirty="0"/>
              <a:t>for</a:t>
            </a:r>
            <a:r>
              <a:rPr sz="2400" spc="-15" dirty="0"/>
              <a:t> </a:t>
            </a:r>
            <a:r>
              <a:rPr sz="2400" spc="-5" dirty="0"/>
              <a:t>Relocation</a:t>
            </a:r>
            <a:r>
              <a:rPr sz="2400" spc="5" dirty="0"/>
              <a:t> </a:t>
            </a:r>
            <a:r>
              <a:rPr sz="2400" spc="-5" dirty="0"/>
              <a:t>and </a:t>
            </a:r>
            <a:r>
              <a:rPr sz="2400" dirty="0"/>
              <a:t>Limit</a:t>
            </a:r>
            <a:r>
              <a:rPr sz="2400" spc="-25" dirty="0"/>
              <a:t> </a:t>
            </a:r>
            <a:r>
              <a:rPr sz="2400" spc="-5" dirty="0"/>
              <a:t>Registers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8196" y="1859279"/>
            <a:ext cx="6437376" cy="316275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A178A-3F6E-F532-C18C-81381C84D840}"/>
              </a:ext>
            </a:extLst>
          </p:cNvPr>
          <p:cNvSpPr txBox="1"/>
          <p:nvPr/>
        </p:nvSpPr>
        <p:spPr>
          <a:xfrm>
            <a:off x="1161083" y="167358"/>
            <a:ext cx="5523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การสนับสนุนฮาร์ดแวร์สำหรับการย้ายตำแหน่งและการลงทะเบียนขีดจำกัด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0789" y="296037"/>
            <a:ext cx="56610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Contiguous</a:t>
            </a:r>
            <a:r>
              <a:rPr sz="3200" spc="-75" dirty="0"/>
              <a:t> </a:t>
            </a:r>
            <a:r>
              <a:rPr sz="3200" spc="-5" dirty="0"/>
              <a:t>Allocation</a:t>
            </a:r>
            <a:r>
              <a:rPr sz="3200" spc="-65" dirty="0"/>
              <a:t> </a:t>
            </a:r>
            <a:r>
              <a:rPr sz="3200" dirty="0"/>
              <a:t>(Cont)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4542" y="972311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1716" y="1374647"/>
            <a:ext cx="210312" cy="2164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1716" y="1703527"/>
            <a:ext cx="210312" cy="2167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1716" y="2033270"/>
            <a:ext cx="210312" cy="2164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1716" y="2606294"/>
            <a:ext cx="210312" cy="2164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1716" y="3179317"/>
            <a:ext cx="210312" cy="21640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64742" y="836443"/>
            <a:ext cx="6845300" cy="281559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2700" spc="-7" baseline="1543" dirty="0">
                <a:latin typeface="Arial MT"/>
                <a:cs typeface="Arial MT"/>
              </a:rPr>
              <a:t>Multiple-partition</a:t>
            </a:r>
            <a:r>
              <a:rPr sz="2700" spc="104" baseline="1543" dirty="0">
                <a:latin typeface="Arial MT"/>
                <a:cs typeface="Arial MT"/>
              </a:rPr>
              <a:t> </a:t>
            </a:r>
            <a:r>
              <a:rPr sz="2700" spc="-7" baseline="1543" dirty="0">
                <a:latin typeface="Arial MT"/>
                <a:cs typeface="Arial MT"/>
              </a:rPr>
              <a:t>allocation</a:t>
            </a:r>
            <a:r>
              <a:rPr sz="2700" spc="97" baseline="1543" dirty="0">
                <a:latin typeface="Arial MT"/>
                <a:cs typeface="Arial MT"/>
              </a:rPr>
              <a:t> </a:t>
            </a:r>
            <a:r>
              <a:rPr sz="2700" spc="-465" baseline="1543" dirty="0">
                <a:latin typeface="Microsoft Sans Serif"/>
                <a:cs typeface="Microsoft Sans Serif"/>
              </a:rPr>
              <a:t>(</a:t>
            </a:r>
            <a:r>
              <a:rPr sz="2400" baseline="1543" dirty="0">
                <a:latin typeface="Microsoft Sans Serif"/>
                <a:cs typeface="Microsoft Sans Serif"/>
              </a:rPr>
              <a:t>ก</a:t>
            </a:r>
            <a:r>
              <a:rPr lang="th-TH" sz="2400" baseline="1543" dirty="0">
                <a:latin typeface="Microsoft Sans Serif"/>
                <a:cs typeface="Microsoft Sans Serif"/>
              </a:rPr>
              <a:t>า</a:t>
            </a:r>
            <a:r>
              <a:rPr sz="2400" baseline="1543" dirty="0" err="1">
                <a:latin typeface="Microsoft Sans Serif"/>
                <a:cs typeface="Microsoft Sans Serif"/>
              </a:rPr>
              <a:t>รจ</a:t>
            </a:r>
            <a:r>
              <a:rPr lang="th-TH" sz="2400" baseline="1543" dirty="0">
                <a:latin typeface="Microsoft Sans Serif"/>
                <a:cs typeface="Microsoft Sans Serif"/>
              </a:rPr>
              <a:t>ั</a:t>
            </a:r>
            <a:r>
              <a:rPr sz="2400" baseline="1543" dirty="0" err="1">
                <a:latin typeface="Microsoft Sans Serif"/>
                <a:cs typeface="Microsoft Sans Serif"/>
              </a:rPr>
              <a:t>ดสรรเน</a:t>
            </a:r>
            <a:r>
              <a:rPr lang="th-TH" sz="2400" baseline="1543" dirty="0">
                <a:latin typeface="Microsoft Sans Serif"/>
                <a:cs typeface="Microsoft Sans Serif"/>
              </a:rPr>
              <a:t>ื้</a:t>
            </a:r>
            <a:r>
              <a:rPr sz="2400" baseline="1543" dirty="0" err="1">
                <a:latin typeface="Microsoft Sans Serif"/>
                <a:cs typeface="Microsoft Sans Serif"/>
              </a:rPr>
              <a:t>อท</a:t>
            </a:r>
            <a:r>
              <a:rPr lang="th-TH" sz="2400" baseline="1543" dirty="0">
                <a:latin typeface="Microsoft Sans Serif"/>
                <a:cs typeface="Microsoft Sans Serif"/>
              </a:rPr>
              <a:t>ี่</a:t>
            </a:r>
            <a:r>
              <a:rPr sz="2400" baseline="1543" dirty="0" err="1">
                <a:latin typeface="Microsoft Sans Serif"/>
                <a:cs typeface="Microsoft Sans Serif"/>
              </a:rPr>
              <a:t>แบบหล</a:t>
            </a:r>
            <a:r>
              <a:rPr lang="th-TH" sz="2400" baseline="1543" dirty="0">
                <a:latin typeface="Microsoft Sans Serif"/>
                <a:cs typeface="Microsoft Sans Serif"/>
              </a:rPr>
              <a:t>า</a:t>
            </a:r>
            <a:r>
              <a:rPr sz="2400" baseline="1543" dirty="0" err="1">
                <a:latin typeface="Microsoft Sans Serif"/>
                <a:cs typeface="Microsoft Sans Serif"/>
              </a:rPr>
              <a:t>ยส่วน</a:t>
            </a:r>
            <a:r>
              <a:rPr sz="2700" spc="-300" baseline="1543" dirty="0">
                <a:latin typeface="Microsoft Sans Serif"/>
                <a:cs typeface="Microsoft Sans Serif"/>
              </a:rPr>
              <a:t>)</a:t>
            </a:r>
            <a:endParaRPr sz="2700" baseline="1543" dirty="0">
              <a:latin typeface="Microsoft Sans Serif"/>
              <a:cs typeface="Microsoft Sans Serif"/>
            </a:endParaRPr>
          </a:p>
          <a:p>
            <a:pPr marL="413384">
              <a:lnSpc>
                <a:spcPct val="100000"/>
              </a:lnSpc>
              <a:spcBef>
                <a:spcPts val="825"/>
              </a:spcBef>
            </a:pPr>
            <a:r>
              <a:rPr sz="1600" spc="-10" dirty="0">
                <a:latin typeface="Arial MT"/>
                <a:cs typeface="Arial MT"/>
              </a:rPr>
              <a:t>Degree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multiprogramming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limited by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number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partitions</a:t>
            </a:r>
            <a:endParaRPr sz="1600" dirty="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675"/>
              </a:spcBef>
            </a:pPr>
            <a:r>
              <a:rPr sz="1600" b="1" spc="-5" dirty="0">
                <a:solidFill>
                  <a:srgbClr val="0000FF"/>
                </a:solidFill>
                <a:latin typeface="Arial"/>
                <a:cs typeface="Arial"/>
              </a:rPr>
              <a:t>Variable-partition</a:t>
            </a:r>
            <a:r>
              <a:rPr sz="1600" b="1" spc="5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sizes for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efficiency (sized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given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process’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needs)</a:t>
            </a:r>
            <a:endParaRPr sz="1600" dirty="0">
              <a:latin typeface="Arial MT"/>
              <a:cs typeface="Arial MT"/>
            </a:endParaRPr>
          </a:p>
          <a:p>
            <a:pPr marL="413384" marR="216535">
              <a:lnSpc>
                <a:spcPct val="100000"/>
              </a:lnSpc>
              <a:spcBef>
                <a:spcPts val="670"/>
              </a:spcBef>
            </a:pPr>
            <a:r>
              <a:rPr sz="1600" b="1" spc="-10" dirty="0">
                <a:solidFill>
                  <a:srgbClr val="FF0000"/>
                </a:solidFill>
                <a:latin typeface="Arial"/>
                <a:cs typeface="Arial"/>
              </a:rPr>
              <a:t>Hole</a:t>
            </a:r>
            <a:r>
              <a:rPr sz="16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block 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available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memory;</a:t>
            </a:r>
            <a:r>
              <a:rPr sz="1600" spc="5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holes of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various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size</a:t>
            </a:r>
            <a:r>
              <a:rPr sz="1600" spc="-10" dirty="0">
                <a:latin typeface="Arial MT"/>
                <a:cs typeface="Arial MT"/>
              </a:rPr>
              <a:t> are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scattered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throughout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memory</a:t>
            </a:r>
            <a:endParaRPr sz="1600" dirty="0">
              <a:latin typeface="Arial MT"/>
              <a:cs typeface="Arial MT"/>
            </a:endParaRPr>
          </a:p>
          <a:p>
            <a:pPr marL="413384" marR="629920">
              <a:lnSpc>
                <a:spcPct val="100000"/>
              </a:lnSpc>
              <a:spcBef>
                <a:spcPts val="675"/>
              </a:spcBef>
            </a:pPr>
            <a:r>
              <a:rPr sz="1600" spc="-10" dirty="0">
                <a:latin typeface="Arial MT"/>
                <a:cs typeface="Arial MT"/>
              </a:rPr>
              <a:t>When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arrives,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allocated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memory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from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hole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large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enough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to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accommodate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it</a:t>
            </a:r>
            <a:endParaRPr sz="1600" dirty="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670"/>
              </a:spcBef>
            </a:pP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Operating</a:t>
            </a:r>
            <a:r>
              <a:rPr sz="16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system</a:t>
            </a:r>
            <a:r>
              <a:rPr sz="16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maintains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information</a:t>
            </a:r>
            <a:r>
              <a:rPr sz="16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about</a:t>
            </a:r>
            <a:r>
              <a:rPr sz="1600" spc="-5" dirty="0">
                <a:latin typeface="Arial MT"/>
                <a:cs typeface="Arial MT"/>
              </a:rPr>
              <a:t>:</a:t>
            </a:r>
            <a:endParaRPr sz="1600" dirty="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5"/>
              </a:spcBef>
              <a:tabLst>
                <a:tab pos="2573020" algn="l"/>
              </a:tabLst>
            </a:pPr>
            <a:r>
              <a:rPr sz="1600" spc="-5" dirty="0">
                <a:latin typeface="Arial MT"/>
                <a:cs typeface="Arial MT"/>
              </a:rPr>
              <a:t>a)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allocated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partitions	</a:t>
            </a:r>
            <a:r>
              <a:rPr sz="1600" spc="-5" dirty="0">
                <a:latin typeface="Arial MT"/>
                <a:cs typeface="Arial MT"/>
              </a:rPr>
              <a:t>b)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free</a:t>
            </a:r>
            <a:r>
              <a:rPr sz="16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partitions</a:t>
            </a:r>
            <a:r>
              <a:rPr sz="16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(hole)</a:t>
            </a:r>
            <a:endParaRPr sz="1600" dirty="0">
              <a:latin typeface="Arial MT"/>
              <a:cs typeface="Arial MT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100137" y="4198429"/>
          <a:ext cx="1143000" cy="2133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235">
                <a:tc>
                  <a:txBody>
                    <a:bodyPr/>
                    <a:lstStyle/>
                    <a:p>
                      <a:pPr marR="8318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OS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R="6794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19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1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67945" algn="ctr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8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R="67945" algn="ctr">
                        <a:lnSpc>
                          <a:spcPct val="100000"/>
                        </a:lnSpc>
                        <a:spcBef>
                          <a:spcPts val="464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59054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928937" y="4198429"/>
          <a:ext cx="1143000" cy="2133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235">
                <a:tc>
                  <a:txBody>
                    <a:bodyPr/>
                    <a:lstStyle/>
                    <a:p>
                      <a:pPr marR="8255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OS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763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19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757737" y="4198429"/>
          <a:ext cx="1143000" cy="21335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235">
                <a:tc>
                  <a:txBody>
                    <a:bodyPr/>
                    <a:lstStyle/>
                    <a:p>
                      <a:pPr marR="8191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OS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19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284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9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687319"/>
              </p:ext>
            </p:extLst>
          </p:nvPr>
        </p:nvGraphicFramePr>
        <p:xfrm>
          <a:off x="6586537" y="4198429"/>
          <a:ext cx="1143000" cy="2133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235">
                <a:tc>
                  <a:txBody>
                    <a:bodyPr/>
                    <a:lstStyle/>
                    <a:p>
                      <a:pPr marR="812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OS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5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219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88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9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95">
                <a:tc>
                  <a:txBody>
                    <a:bodyPr/>
                    <a:lstStyle/>
                    <a:p>
                      <a:pPr marR="6794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latin typeface="Arial MT"/>
                          <a:cs typeface="Arial MT"/>
                        </a:rPr>
                        <a:t>10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857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R="6667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process</a:t>
                      </a:r>
                      <a:r>
                        <a:rPr sz="1400" spc="-6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2</a:t>
                      </a:r>
                    </a:p>
                  </a:txBody>
                  <a:tcPr marL="0" marR="0" marT="1333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2324100" y="534619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57150"/>
                </a:moveTo>
                <a:lnTo>
                  <a:pt x="400050" y="57150"/>
                </a:lnTo>
                <a:lnTo>
                  <a:pt x="400050" y="0"/>
                </a:lnTo>
                <a:lnTo>
                  <a:pt x="533400" y="114300"/>
                </a:lnTo>
                <a:lnTo>
                  <a:pt x="400050" y="228600"/>
                </a:lnTo>
                <a:lnTo>
                  <a:pt x="4000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2900" y="534619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57150"/>
                </a:moveTo>
                <a:lnTo>
                  <a:pt x="400050" y="57150"/>
                </a:lnTo>
                <a:lnTo>
                  <a:pt x="400050" y="0"/>
                </a:lnTo>
                <a:lnTo>
                  <a:pt x="533400" y="114300"/>
                </a:lnTo>
                <a:lnTo>
                  <a:pt x="400050" y="228600"/>
                </a:lnTo>
                <a:lnTo>
                  <a:pt x="4000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81700" y="5346191"/>
            <a:ext cx="533400" cy="228600"/>
          </a:xfrm>
          <a:custGeom>
            <a:avLst/>
            <a:gdLst/>
            <a:ahLst/>
            <a:cxnLst/>
            <a:rect l="l" t="t" r="r" b="b"/>
            <a:pathLst>
              <a:path w="533400" h="228600">
                <a:moveTo>
                  <a:pt x="0" y="57150"/>
                </a:moveTo>
                <a:lnTo>
                  <a:pt x="400050" y="57150"/>
                </a:lnTo>
                <a:lnTo>
                  <a:pt x="400050" y="0"/>
                </a:lnTo>
                <a:lnTo>
                  <a:pt x="533400" y="114300"/>
                </a:lnTo>
                <a:lnTo>
                  <a:pt x="400050" y="228600"/>
                </a:lnTo>
                <a:lnTo>
                  <a:pt x="400050" y="171450"/>
                </a:lnTo>
                <a:lnTo>
                  <a:pt x="0" y="171450"/>
                </a:lnTo>
                <a:lnTo>
                  <a:pt x="0" y="5715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6511" y="3779520"/>
            <a:ext cx="3030220" cy="233397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40"/>
              </a:spcBef>
            </a:pPr>
            <a:r>
              <a:rPr sz="1400" dirty="0">
                <a:latin typeface="Microsoft Sans Serif"/>
                <a:cs typeface="Microsoft Sans Serif"/>
              </a:rPr>
              <a:t>อ</a:t>
            </a:r>
            <a:r>
              <a:rPr lang="th-TH" sz="1400" dirty="0">
                <a:latin typeface="Microsoft Sans Serif"/>
                <a:cs typeface="Microsoft Sans Serif"/>
              </a:rPr>
              <a:t>า</a:t>
            </a:r>
            <a:r>
              <a:rPr sz="1400" dirty="0" err="1">
                <a:latin typeface="Microsoft Sans Serif"/>
                <a:cs typeface="Microsoft Sans Serif"/>
              </a:rPr>
              <a:t>จใช</a:t>
            </a:r>
            <a:r>
              <a:rPr lang="th-TH" sz="1400" dirty="0">
                <a:latin typeface="Microsoft Sans Serif"/>
                <a:cs typeface="Microsoft Sans Serif"/>
              </a:rPr>
              <a:t>้</a:t>
            </a:r>
            <a:r>
              <a:rPr sz="1400" dirty="0">
                <a:latin typeface="Microsoft Sans Serif"/>
                <a:cs typeface="Microsoft Sans Serif"/>
              </a:rPr>
              <a:t>ก</a:t>
            </a:r>
            <a:r>
              <a:rPr lang="th-TH" sz="1400" dirty="0">
                <a:latin typeface="Microsoft Sans Serif"/>
                <a:cs typeface="Microsoft Sans Serif"/>
              </a:rPr>
              <a:t>า</a:t>
            </a:r>
            <a:r>
              <a:rPr sz="1400" dirty="0" err="1">
                <a:latin typeface="Microsoft Sans Serif"/>
                <a:cs typeface="Microsoft Sans Serif"/>
              </a:rPr>
              <a:t>รจ</a:t>
            </a:r>
            <a:r>
              <a:rPr lang="th-TH" sz="1400" dirty="0">
                <a:latin typeface="Microsoft Sans Serif"/>
                <a:cs typeface="Microsoft Sans Serif"/>
              </a:rPr>
              <a:t>ั</a:t>
            </a:r>
            <a:r>
              <a:rPr sz="1400" dirty="0">
                <a:latin typeface="Microsoft Sans Serif"/>
                <a:cs typeface="Microsoft Sans Serif"/>
              </a:rPr>
              <a:t>ด  </a:t>
            </a:r>
            <a:r>
              <a:rPr sz="1400" dirty="0">
                <a:latin typeface="Arial MT"/>
                <a:cs typeface="Arial MT"/>
              </a:rPr>
              <a:t>Schedule </a:t>
            </a:r>
            <a:r>
              <a:rPr sz="1400" dirty="0">
                <a:latin typeface="Microsoft Sans Serif"/>
                <a:cs typeface="Microsoft Sans Serif"/>
              </a:rPr>
              <a:t>แบบ </a:t>
            </a:r>
            <a:r>
              <a:rPr sz="1400" dirty="0">
                <a:latin typeface="Arial MT"/>
                <a:cs typeface="Arial MT"/>
              </a:rPr>
              <a:t>FCFS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7.17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FEA64B-8562-44F2-F2BC-C09CC18C81A6}"/>
              </a:ext>
            </a:extLst>
          </p:cNvPr>
          <p:cNvSpPr txBox="1"/>
          <p:nvPr/>
        </p:nvSpPr>
        <p:spPr>
          <a:xfrm>
            <a:off x="1671637" y="1137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การจัดสรรต่อเนื่อง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1CD892-DF55-5435-4998-91D6D634C213}"/>
              </a:ext>
            </a:extLst>
          </p:cNvPr>
          <p:cNvSpPr txBox="1"/>
          <p:nvPr/>
        </p:nvSpPr>
        <p:spPr>
          <a:xfrm>
            <a:off x="1099717" y="7641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การจัดสรรหลายพาร์ติชั่น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C46C45-213E-2168-9A4C-B420C1D6680F}"/>
              </a:ext>
            </a:extLst>
          </p:cNvPr>
          <p:cNvSpPr txBox="1"/>
          <p:nvPr/>
        </p:nvSpPr>
        <p:spPr>
          <a:xfrm>
            <a:off x="1502028" y="1142373"/>
            <a:ext cx="5274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ระดับของการเขียนโปรแกรมหลายโปรแกรมถูกจำกัดด้วยจำนวนพาร์ติชัน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A9E944-CFAE-F6FD-646C-FC27D599BBE2}"/>
              </a:ext>
            </a:extLst>
          </p:cNvPr>
          <p:cNvSpPr txBox="1"/>
          <p:nvPr/>
        </p:nvSpPr>
        <p:spPr>
          <a:xfrm>
            <a:off x="1466626" y="1474994"/>
            <a:ext cx="637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ขนาดพาร์ติชั่นแบบแปรผันเพื่อประสิทธิภาพ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ขนาดตามความต้องการของกระบวนการที่กำหนด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36D5C8-3AE5-89FB-5E72-138DF9EAEBD5}"/>
              </a:ext>
            </a:extLst>
          </p:cNvPr>
          <p:cNvSpPr txBox="1"/>
          <p:nvPr/>
        </p:nvSpPr>
        <p:spPr>
          <a:xfrm>
            <a:off x="1466626" y="1813290"/>
            <a:ext cx="6915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Hole – </a:t>
            </a:r>
            <a:r>
              <a:rPr lang="en-US" dirty="0" err="1">
                <a:solidFill>
                  <a:schemeClr val="accent1"/>
                </a:solidFill>
              </a:rPr>
              <a:t>บล็อกของหน่วยความจำที่มีอยู่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รูขนาดต่างๆ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กระจัดกระจายไปทั่วหน่วยความจำ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CAFBED-DF53-DD3B-A73C-CD72A7B80FB6}"/>
              </a:ext>
            </a:extLst>
          </p:cNvPr>
          <p:cNvSpPr txBox="1"/>
          <p:nvPr/>
        </p:nvSpPr>
        <p:spPr>
          <a:xfrm>
            <a:off x="1486316" y="2387665"/>
            <a:ext cx="6650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เมื่อกระบวนการมาถึง</a:t>
            </a:r>
            <a:r>
              <a:rPr lang="en-US" dirty="0">
                <a:solidFill>
                  <a:schemeClr val="accent1"/>
                </a:solidFill>
              </a:rPr>
              <a:t> กระบวนการจะถูกจัดสรรหน่วยความจำจากรูที่มีขนาดใหญ่พอที่จะรองรับได้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B46C9D-8F18-3624-269F-362DE61C49AE}"/>
              </a:ext>
            </a:extLst>
          </p:cNvPr>
          <p:cNvSpPr txBox="1"/>
          <p:nvPr/>
        </p:nvSpPr>
        <p:spPr>
          <a:xfrm>
            <a:off x="1502028" y="29611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ระบบปฏิบัติการเก็บรักษาข้อมูลเกี่ยวกับ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3141F0-CB82-2C3F-A3CD-6E2869DB1C8E}"/>
              </a:ext>
            </a:extLst>
          </p:cNvPr>
          <p:cNvSpPr txBox="1"/>
          <p:nvPr/>
        </p:nvSpPr>
        <p:spPr>
          <a:xfrm>
            <a:off x="1712340" y="32414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พาร์ติชันที่จัดสรร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3B9E8-CD30-1050-8F0A-7C310EEFBC61}"/>
              </a:ext>
            </a:extLst>
          </p:cNvPr>
          <p:cNvSpPr txBox="1"/>
          <p:nvPr/>
        </p:nvSpPr>
        <p:spPr>
          <a:xfrm>
            <a:off x="3957221" y="322029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พาร์ติชันฟรี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รู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1294372" y="2392122"/>
            <a:ext cx="844550" cy="0"/>
          </a:xfrm>
          <a:custGeom>
            <a:avLst/>
            <a:gdLst/>
            <a:ahLst/>
            <a:cxnLst/>
            <a:rect l="l" t="t" r="r" b="b"/>
            <a:pathLst>
              <a:path w="844550">
                <a:moveTo>
                  <a:pt x="0" y="0"/>
                </a:moveTo>
                <a:lnTo>
                  <a:pt x="0" y="0"/>
                </a:lnTo>
                <a:lnTo>
                  <a:pt x="827852" y="0"/>
                </a:lnTo>
                <a:lnTo>
                  <a:pt x="844084" y="0"/>
                </a:lnTo>
              </a:path>
            </a:pathLst>
          </a:custGeom>
          <a:ln w="277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86773" y="3298229"/>
            <a:ext cx="871219" cy="0"/>
          </a:xfrm>
          <a:custGeom>
            <a:avLst/>
            <a:gdLst/>
            <a:ahLst/>
            <a:cxnLst/>
            <a:rect l="l" t="t" r="r" b="b"/>
            <a:pathLst>
              <a:path w="871219">
                <a:moveTo>
                  <a:pt x="0" y="0"/>
                </a:moveTo>
                <a:lnTo>
                  <a:pt x="0" y="0"/>
                </a:lnTo>
                <a:lnTo>
                  <a:pt x="854189" y="0"/>
                </a:lnTo>
                <a:lnTo>
                  <a:pt x="870938" y="0"/>
                </a:lnTo>
              </a:path>
            </a:pathLst>
          </a:custGeom>
          <a:ln w="277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211" y="1747611"/>
            <a:ext cx="854752" cy="43041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386" y="296037"/>
            <a:ext cx="71767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Dynamic</a:t>
            </a:r>
            <a:r>
              <a:rPr sz="3200" spc="-40" dirty="0"/>
              <a:t> </a:t>
            </a:r>
            <a:r>
              <a:rPr sz="3200" spc="-5" dirty="0"/>
              <a:t>Storage-Allocation</a:t>
            </a:r>
            <a:r>
              <a:rPr sz="3200" spc="-70" dirty="0"/>
              <a:t> </a:t>
            </a:r>
            <a:r>
              <a:rPr sz="3200" dirty="0"/>
              <a:t>Problem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067" y="1876679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067" y="2236342"/>
            <a:ext cx="265175" cy="2743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2267" y="2850769"/>
            <a:ext cx="234696" cy="2438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5067" y="3152520"/>
            <a:ext cx="265175" cy="2743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2267" y="3783457"/>
            <a:ext cx="234696" cy="2438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40739" y="1236971"/>
            <a:ext cx="7957820" cy="3785652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000" dirty="0">
                <a:latin typeface="Arial MT"/>
                <a:cs typeface="Arial MT"/>
              </a:rPr>
              <a:t>How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to satisfy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request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size</a:t>
            </a:r>
            <a:r>
              <a:rPr sz="2000" spc="-55" dirty="0">
                <a:latin typeface="Arial MT"/>
                <a:cs typeface="Arial MT"/>
              </a:rPr>
              <a:t> </a:t>
            </a:r>
            <a:r>
              <a:rPr sz="2000" b="1" i="1" dirty="0">
                <a:latin typeface="Arial"/>
                <a:cs typeface="Arial"/>
              </a:rPr>
              <a:t>n</a:t>
            </a:r>
            <a:r>
              <a:rPr sz="2000" b="1" i="1" spc="-5" dirty="0"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from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 </a:t>
            </a:r>
            <a:r>
              <a:rPr sz="2000" spc="-5" dirty="0">
                <a:latin typeface="Arial MT"/>
                <a:cs typeface="Arial MT"/>
              </a:rPr>
              <a:t>list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free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holes</a:t>
            </a:r>
            <a:endParaRPr sz="2000" dirty="0">
              <a:latin typeface="Arial MT"/>
              <a:cs typeface="Arial MT"/>
            </a:endParaRPr>
          </a:p>
          <a:p>
            <a:pPr marL="426720">
              <a:lnSpc>
                <a:spcPct val="100000"/>
              </a:lnSpc>
              <a:spcBef>
                <a:spcPts val="1180"/>
              </a:spcBef>
              <a:tabLst>
                <a:tab pos="1405255" algn="l"/>
              </a:tabLst>
            </a:pPr>
            <a:r>
              <a:rPr sz="2700" b="1" spc="-7" baseline="1543" dirty="0">
                <a:solidFill>
                  <a:srgbClr val="3366FF"/>
                </a:solidFill>
                <a:latin typeface="Arial"/>
                <a:cs typeface="Arial"/>
              </a:rPr>
              <a:t>First-fit</a:t>
            </a:r>
            <a:r>
              <a:rPr sz="2700" spc="-7" baseline="1543" dirty="0">
                <a:latin typeface="Arial MT"/>
                <a:cs typeface="Arial MT"/>
              </a:rPr>
              <a:t>:	Allocate</a:t>
            </a:r>
            <a:r>
              <a:rPr sz="2700" spc="37" baseline="1543" dirty="0">
                <a:latin typeface="Arial MT"/>
                <a:cs typeface="Arial MT"/>
              </a:rPr>
              <a:t> </a:t>
            </a:r>
            <a:r>
              <a:rPr sz="2700" baseline="1543" dirty="0">
                <a:latin typeface="Arial MT"/>
                <a:cs typeface="Arial MT"/>
              </a:rPr>
              <a:t>the</a:t>
            </a:r>
            <a:r>
              <a:rPr sz="2700" spc="15" baseline="1543" dirty="0">
                <a:latin typeface="Arial MT"/>
                <a:cs typeface="Arial MT"/>
              </a:rPr>
              <a:t> </a:t>
            </a:r>
            <a:r>
              <a:rPr sz="2700" b="1" i="1" baseline="1543" dirty="0">
                <a:latin typeface="Arial"/>
                <a:cs typeface="Arial"/>
              </a:rPr>
              <a:t>first</a:t>
            </a:r>
            <a:r>
              <a:rPr sz="2700" b="1" i="1" spc="15" baseline="1543" dirty="0">
                <a:latin typeface="Arial"/>
                <a:cs typeface="Arial"/>
              </a:rPr>
              <a:t> </a:t>
            </a:r>
            <a:r>
              <a:rPr sz="2700" spc="-7" baseline="1543" dirty="0">
                <a:latin typeface="Arial MT"/>
                <a:cs typeface="Arial MT"/>
              </a:rPr>
              <a:t>hole</a:t>
            </a:r>
            <a:r>
              <a:rPr sz="2700" spc="30" baseline="1543" dirty="0">
                <a:latin typeface="Arial MT"/>
                <a:cs typeface="Arial MT"/>
              </a:rPr>
              <a:t> </a:t>
            </a:r>
            <a:r>
              <a:rPr sz="2700" spc="-7" baseline="1543" dirty="0">
                <a:latin typeface="Arial MT"/>
                <a:cs typeface="Arial MT"/>
              </a:rPr>
              <a:t>that</a:t>
            </a:r>
            <a:r>
              <a:rPr sz="2700" spc="30" baseline="1543" dirty="0">
                <a:latin typeface="Arial MT"/>
                <a:cs typeface="Arial MT"/>
              </a:rPr>
              <a:t> </a:t>
            </a:r>
            <a:r>
              <a:rPr sz="2700" spc="-7" baseline="1543" dirty="0">
                <a:latin typeface="Arial MT"/>
                <a:cs typeface="Arial MT"/>
              </a:rPr>
              <a:t>is</a:t>
            </a:r>
            <a:r>
              <a:rPr sz="2700" spc="22" baseline="1543" dirty="0">
                <a:latin typeface="Arial MT"/>
                <a:cs typeface="Arial MT"/>
              </a:rPr>
              <a:t> </a:t>
            </a:r>
            <a:r>
              <a:rPr sz="2700" spc="-7" baseline="1543" dirty="0">
                <a:latin typeface="Arial MT"/>
                <a:cs typeface="Arial MT"/>
              </a:rPr>
              <a:t>big</a:t>
            </a:r>
            <a:r>
              <a:rPr sz="2700" spc="30" baseline="1543" dirty="0">
                <a:latin typeface="Arial MT"/>
                <a:cs typeface="Arial MT"/>
              </a:rPr>
              <a:t> </a:t>
            </a:r>
            <a:r>
              <a:rPr sz="2700" spc="-15" baseline="1543" dirty="0">
                <a:latin typeface="Arial MT"/>
                <a:cs typeface="Arial MT"/>
              </a:rPr>
              <a:t>enough</a:t>
            </a:r>
            <a:r>
              <a:rPr sz="2700" spc="52" baseline="1543" dirty="0">
                <a:latin typeface="Arial MT"/>
                <a:cs typeface="Arial MT"/>
              </a:rPr>
              <a:t> </a:t>
            </a:r>
            <a:r>
              <a:rPr sz="2400" baseline="1543" dirty="0">
                <a:latin typeface="Microsoft Sans Serif"/>
                <a:cs typeface="Microsoft Sans Serif"/>
              </a:rPr>
              <a:t>(ห</a:t>
            </a:r>
            <a:r>
              <a:rPr lang="th-TH" sz="2400" baseline="1543" dirty="0">
                <a:latin typeface="Microsoft Sans Serif"/>
                <a:cs typeface="Microsoft Sans Serif"/>
              </a:rPr>
              <a:t>าพื้</a:t>
            </a:r>
            <a:r>
              <a:rPr sz="2400" baseline="1543" dirty="0" err="1">
                <a:latin typeface="Microsoft Sans Serif"/>
                <a:cs typeface="Microsoft Sans Serif"/>
              </a:rPr>
              <a:t>นท</a:t>
            </a:r>
            <a:r>
              <a:rPr lang="th-TH" sz="2400" baseline="1543" dirty="0">
                <a:latin typeface="Microsoft Sans Serif"/>
                <a:cs typeface="Microsoft Sans Serif"/>
              </a:rPr>
              <a:t>ี่</a:t>
            </a:r>
            <a:r>
              <a:rPr sz="2400" baseline="1543" dirty="0">
                <a:latin typeface="Microsoft Sans Serif"/>
                <a:cs typeface="Microsoft Sans Serif"/>
              </a:rPr>
              <a:t>ท</a:t>
            </a:r>
            <a:r>
              <a:rPr lang="th-TH" sz="2400" baseline="1543" dirty="0">
                <a:latin typeface="Microsoft Sans Serif"/>
                <a:cs typeface="Microsoft Sans Serif"/>
              </a:rPr>
              <a:t>ี่</a:t>
            </a:r>
            <a:r>
              <a:rPr sz="2400" baseline="1543" dirty="0" err="1">
                <a:latin typeface="Microsoft Sans Serif"/>
                <a:cs typeface="Microsoft Sans Serif"/>
              </a:rPr>
              <a:t>ใหญ่กว</a:t>
            </a:r>
            <a:r>
              <a:rPr lang="th-TH" sz="2400" baseline="1543" dirty="0">
                <a:latin typeface="Microsoft Sans Serif"/>
                <a:cs typeface="Microsoft Sans Serif"/>
              </a:rPr>
              <a:t>่า</a:t>
            </a:r>
            <a:r>
              <a:rPr sz="2400" baseline="1543" dirty="0" err="1">
                <a:latin typeface="Microsoft Sans Serif"/>
                <a:cs typeface="Microsoft Sans Serif"/>
              </a:rPr>
              <a:t>หรือเท่</a:t>
            </a:r>
            <a:r>
              <a:rPr lang="th-TH" sz="2400" baseline="1543" dirty="0">
                <a:latin typeface="Microsoft Sans Serif"/>
                <a:cs typeface="Microsoft Sans Serif"/>
              </a:rPr>
              <a:t>า</a:t>
            </a:r>
            <a:r>
              <a:rPr sz="2400" baseline="1543" dirty="0">
                <a:latin typeface="Microsoft Sans Serif"/>
                <a:cs typeface="Microsoft Sans Serif"/>
              </a:rPr>
              <a:t>ก</a:t>
            </a:r>
            <a:r>
              <a:rPr lang="th-TH" sz="2400" baseline="1543" dirty="0">
                <a:latin typeface="Microsoft Sans Serif"/>
                <a:cs typeface="Microsoft Sans Serif"/>
              </a:rPr>
              <a:t>ั</a:t>
            </a:r>
            <a:r>
              <a:rPr sz="2400" baseline="1543" dirty="0">
                <a:latin typeface="Microsoft Sans Serif"/>
                <a:cs typeface="Microsoft Sans Serif"/>
              </a:rPr>
              <a:t>บ)</a:t>
            </a:r>
          </a:p>
          <a:p>
            <a:pPr marL="426720">
              <a:lnSpc>
                <a:spcPts val="2005"/>
              </a:lnSpc>
              <a:spcBef>
                <a:spcPts val="635"/>
              </a:spcBef>
              <a:tabLst>
                <a:tab pos="1404620" algn="l"/>
              </a:tabLst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Best-fit</a:t>
            </a:r>
            <a:r>
              <a:rPr sz="1800" spc="-5" dirty="0">
                <a:latin typeface="Arial MT"/>
                <a:cs typeface="Arial MT"/>
              </a:rPr>
              <a:t>:	Allocate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i="1" spc="-10" dirty="0">
                <a:latin typeface="Arial"/>
                <a:cs typeface="Arial"/>
              </a:rPr>
              <a:t>smallest</a:t>
            </a:r>
            <a:r>
              <a:rPr sz="1800" b="1" i="1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hole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enough;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search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entire</a:t>
            </a:r>
            <a:endParaRPr sz="1800" dirty="0">
              <a:latin typeface="Arial MT"/>
              <a:cs typeface="Arial MT"/>
            </a:endParaRPr>
          </a:p>
          <a:p>
            <a:pPr marL="426720">
              <a:lnSpc>
                <a:spcPts val="2005"/>
              </a:lnSpc>
              <a:tabLst>
                <a:tab pos="3891279" algn="l"/>
              </a:tabLst>
            </a:pPr>
            <a:r>
              <a:rPr sz="2700" spc="-7" baseline="1543" dirty="0">
                <a:latin typeface="Arial MT"/>
                <a:cs typeface="Arial MT"/>
              </a:rPr>
              <a:t>l</a:t>
            </a:r>
            <a:r>
              <a:rPr sz="2700" spc="-15" baseline="1543" dirty="0">
                <a:latin typeface="Arial MT"/>
                <a:cs typeface="Arial MT"/>
              </a:rPr>
              <a:t>i</a:t>
            </a:r>
            <a:r>
              <a:rPr sz="2700" baseline="1543" dirty="0">
                <a:latin typeface="Arial MT"/>
                <a:cs typeface="Arial MT"/>
              </a:rPr>
              <a:t>st,</a:t>
            </a:r>
            <a:r>
              <a:rPr sz="2700" spc="7" baseline="1543" dirty="0">
                <a:latin typeface="Arial MT"/>
                <a:cs typeface="Arial MT"/>
              </a:rPr>
              <a:t> </a:t>
            </a:r>
            <a:r>
              <a:rPr sz="2700" spc="-15" baseline="1543" dirty="0">
                <a:latin typeface="Arial MT"/>
                <a:cs typeface="Arial MT"/>
              </a:rPr>
              <a:t>un</a:t>
            </a:r>
            <a:r>
              <a:rPr sz="2700" spc="-7" baseline="1543" dirty="0">
                <a:latin typeface="Arial MT"/>
                <a:cs typeface="Arial MT"/>
              </a:rPr>
              <a:t>l</a:t>
            </a:r>
            <a:r>
              <a:rPr sz="2700" spc="-22" baseline="1543" dirty="0">
                <a:latin typeface="Arial MT"/>
                <a:cs typeface="Arial MT"/>
              </a:rPr>
              <a:t>e</a:t>
            </a:r>
            <a:r>
              <a:rPr sz="2700" baseline="1543" dirty="0">
                <a:latin typeface="Arial MT"/>
                <a:cs typeface="Arial MT"/>
              </a:rPr>
              <a:t>ss</a:t>
            </a:r>
            <a:r>
              <a:rPr sz="2700" spc="15" baseline="1543" dirty="0">
                <a:latin typeface="Arial MT"/>
                <a:cs typeface="Arial MT"/>
              </a:rPr>
              <a:t> </a:t>
            </a:r>
            <a:r>
              <a:rPr sz="2700" spc="-15" baseline="1543" dirty="0">
                <a:latin typeface="Arial MT"/>
                <a:cs typeface="Arial MT"/>
              </a:rPr>
              <a:t>o</a:t>
            </a:r>
            <a:r>
              <a:rPr sz="2700" baseline="1543" dirty="0">
                <a:latin typeface="Arial MT"/>
                <a:cs typeface="Arial MT"/>
              </a:rPr>
              <a:t>r</a:t>
            </a:r>
            <a:r>
              <a:rPr sz="2700" spc="-15" baseline="1543" dirty="0">
                <a:latin typeface="Arial MT"/>
                <a:cs typeface="Arial MT"/>
              </a:rPr>
              <a:t>de</a:t>
            </a:r>
            <a:r>
              <a:rPr sz="2700" baseline="1543" dirty="0">
                <a:latin typeface="Arial MT"/>
                <a:cs typeface="Arial MT"/>
              </a:rPr>
              <a:t>r</a:t>
            </a:r>
            <a:r>
              <a:rPr sz="2700" spc="-15" baseline="1543" dirty="0">
                <a:latin typeface="Arial MT"/>
                <a:cs typeface="Arial MT"/>
              </a:rPr>
              <a:t>e</a:t>
            </a:r>
            <a:r>
              <a:rPr sz="2700" baseline="1543" dirty="0">
                <a:latin typeface="Arial MT"/>
                <a:cs typeface="Arial MT"/>
              </a:rPr>
              <a:t>d</a:t>
            </a:r>
            <a:r>
              <a:rPr sz="2700" spc="7" baseline="1543" dirty="0">
                <a:latin typeface="Arial MT"/>
                <a:cs typeface="Arial MT"/>
              </a:rPr>
              <a:t> </a:t>
            </a:r>
            <a:r>
              <a:rPr sz="2700" spc="-15" baseline="1543" dirty="0">
                <a:latin typeface="Arial MT"/>
                <a:cs typeface="Arial MT"/>
              </a:rPr>
              <a:t>b</a:t>
            </a:r>
            <a:r>
              <a:rPr sz="2700" baseline="1543" dirty="0">
                <a:latin typeface="Arial MT"/>
                <a:cs typeface="Arial MT"/>
              </a:rPr>
              <a:t>y si</a:t>
            </a:r>
            <a:r>
              <a:rPr sz="2700" spc="-15" baseline="1543" dirty="0">
                <a:latin typeface="Arial MT"/>
                <a:cs typeface="Arial MT"/>
              </a:rPr>
              <a:t>z</a:t>
            </a:r>
            <a:r>
              <a:rPr sz="2700" baseline="1543" dirty="0">
                <a:latin typeface="Arial MT"/>
                <a:cs typeface="Arial MT"/>
              </a:rPr>
              <a:t>e</a:t>
            </a:r>
            <a:r>
              <a:rPr sz="2700" spc="7" baseline="1543" dirty="0">
                <a:latin typeface="Arial MT"/>
                <a:cs typeface="Arial MT"/>
              </a:rPr>
              <a:t> </a:t>
            </a:r>
            <a:r>
              <a:rPr sz="2400" baseline="1543" dirty="0">
                <a:latin typeface="Microsoft Sans Serif"/>
                <a:cs typeface="Microsoft Sans Serif"/>
              </a:rPr>
              <a:t>(ห</a:t>
            </a:r>
            <a:r>
              <a:rPr lang="th-TH" sz="2400" baseline="1543" dirty="0">
                <a:latin typeface="Microsoft Sans Serif"/>
                <a:cs typeface="Microsoft Sans Serif"/>
              </a:rPr>
              <a:t>าพื้</a:t>
            </a:r>
            <a:r>
              <a:rPr sz="2400" baseline="1543" dirty="0" err="1">
                <a:latin typeface="Microsoft Sans Serif"/>
                <a:cs typeface="Microsoft Sans Serif"/>
              </a:rPr>
              <a:t>นท</a:t>
            </a:r>
            <a:r>
              <a:rPr lang="th-TH" sz="2400" baseline="1543" dirty="0">
                <a:latin typeface="Microsoft Sans Serif"/>
                <a:cs typeface="Microsoft Sans Serif"/>
              </a:rPr>
              <a:t>ี่</a:t>
            </a:r>
            <a:r>
              <a:rPr sz="2400" baseline="1543" dirty="0">
                <a:latin typeface="Microsoft Sans Serif"/>
                <a:cs typeface="Microsoft Sans Serif"/>
              </a:rPr>
              <a:t>ท</a:t>
            </a:r>
            <a:r>
              <a:rPr lang="th-TH" sz="2400" baseline="1543" dirty="0">
                <a:latin typeface="Microsoft Sans Serif"/>
                <a:cs typeface="Microsoft Sans Serif"/>
              </a:rPr>
              <a:t>ี่</a:t>
            </a:r>
            <a:r>
              <a:rPr sz="2400" baseline="1543" dirty="0">
                <a:latin typeface="Microsoft Sans Serif"/>
                <a:cs typeface="Microsoft Sans Serif"/>
              </a:rPr>
              <a:t>ใ</a:t>
            </a:r>
            <a:r>
              <a:rPr lang="th-TH" sz="2400" baseline="1543" dirty="0">
                <a:latin typeface="Microsoft Sans Serif"/>
                <a:cs typeface="Microsoft Sans Serif"/>
              </a:rPr>
              <a:t>กล้เคียงที่สุด</a:t>
            </a:r>
            <a:r>
              <a:rPr sz="2400" baseline="1543" dirty="0">
                <a:latin typeface="Microsoft Sans Serif"/>
                <a:cs typeface="Microsoft Sans Serif"/>
              </a:rPr>
              <a:t>)</a:t>
            </a:r>
          </a:p>
          <a:p>
            <a:pPr marL="828040">
              <a:lnSpc>
                <a:spcPct val="100000"/>
              </a:lnSpc>
              <a:spcBef>
                <a:spcPts val="640"/>
              </a:spcBef>
            </a:pPr>
            <a:r>
              <a:rPr sz="1800" spc="-5" dirty="0">
                <a:latin typeface="Arial MT"/>
                <a:cs typeface="Arial MT"/>
              </a:rPr>
              <a:t>Produces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smallest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leftover </a:t>
            </a:r>
            <a:r>
              <a:rPr sz="1800" spc="-10" dirty="0">
                <a:latin typeface="Arial MT"/>
                <a:cs typeface="Arial MT"/>
              </a:rPr>
              <a:t>hole</a:t>
            </a:r>
            <a:endParaRPr sz="1800" dirty="0">
              <a:latin typeface="Arial MT"/>
              <a:cs typeface="Arial MT"/>
            </a:endParaRPr>
          </a:p>
          <a:p>
            <a:pPr marL="426720" marR="59690">
              <a:lnSpc>
                <a:spcPts val="1910"/>
              </a:lnSpc>
              <a:spcBef>
                <a:spcPts val="715"/>
              </a:spcBef>
              <a:tabLst>
                <a:tab pos="1005840" algn="l"/>
                <a:tab pos="1557655" algn="l"/>
                <a:tab pos="7663815" algn="l"/>
              </a:tabLst>
            </a:pPr>
            <a:r>
              <a:rPr sz="2700" b="1" baseline="1543" dirty="0">
                <a:solidFill>
                  <a:srgbClr val="3366FF"/>
                </a:solidFill>
                <a:latin typeface="Arial"/>
                <a:cs typeface="Arial"/>
              </a:rPr>
              <a:t>W</a:t>
            </a:r>
            <a:r>
              <a:rPr sz="2700" b="1" spc="7" baseline="1543" dirty="0">
                <a:solidFill>
                  <a:srgbClr val="3366FF"/>
                </a:solidFill>
                <a:latin typeface="Arial"/>
                <a:cs typeface="Arial"/>
              </a:rPr>
              <a:t>o</a:t>
            </a:r>
            <a:r>
              <a:rPr sz="2700" b="1" spc="-7" baseline="1543" dirty="0">
                <a:solidFill>
                  <a:srgbClr val="3366FF"/>
                </a:solidFill>
                <a:latin typeface="Arial"/>
                <a:cs typeface="Arial"/>
              </a:rPr>
              <a:t>r</a:t>
            </a:r>
            <a:r>
              <a:rPr sz="2700" b="1" spc="-15" baseline="1543" dirty="0">
                <a:solidFill>
                  <a:srgbClr val="3366FF"/>
                </a:solidFill>
                <a:latin typeface="Arial"/>
                <a:cs typeface="Arial"/>
              </a:rPr>
              <a:t>s</a:t>
            </a:r>
            <a:r>
              <a:rPr sz="2700" b="1" baseline="1543" dirty="0">
                <a:solidFill>
                  <a:srgbClr val="3366FF"/>
                </a:solidFill>
                <a:latin typeface="Arial"/>
                <a:cs typeface="Arial"/>
              </a:rPr>
              <a:t>t-fi</a:t>
            </a:r>
            <a:r>
              <a:rPr sz="2700" b="1" spc="7" baseline="1543" dirty="0">
                <a:solidFill>
                  <a:srgbClr val="3366FF"/>
                </a:solidFill>
                <a:latin typeface="Arial"/>
                <a:cs typeface="Arial"/>
              </a:rPr>
              <a:t>t</a:t>
            </a:r>
            <a:r>
              <a:rPr sz="2700" baseline="1543" dirty="0">
                <a:latin typeface="Arial MT"/>
                <a:cs typeface="Arial MT"/>
              </a:rPr>
              <a:t>:	Al</a:t>
            </a:r>
            <a:r>
              <a:rPr sz="2700" spc="-15" baseline="1543" dirty="0">
                <a:latin typeface="Arial MT"/>
                <a:cs typeface="Arial MT"/>
              </a:rPr>
              <a:t>l</a:t>
            </a:r>
            <a:r>
              <a:rPr sz="2700" spc="-7" baseline="1543" dirty="0">
                <a:latin typeface="Arial MT"/>
                <a:cs typeface="Arial MT"/>
              </a:rPr>
              <a:t>ocat</a:t>
            </a:r>
            <a:r>
              <a:rPr sz="2700" baseline="1543" dirty="0">
                <a:latin typeface="Arial MT"/>
                <a:cs typeface="Arial MT"/>
              </a:rPr>
              <a:t>e</a:t>
            </a:r>
            <a:r>
              <a:rPr sz="2700" spc="15" baseline="1543" dirty="0">
                <a:latin typeface="Arial MT"/>
                <a:cs typeface="Arial MT"/>
              </a:rPr>
              <a:t> </a:t>
            </a:r>
            <a:r>
              <a:rPr sz="2700" baseline="1543" dirty="0">
                <a:latin typeface="Arial MT"/>
                <a:cs typeface="Arial MT"/>
              </a:rPr>
              <a:t>the</a:t>
            </a:r>
            <a:r>
              <a:rPr sz="2700" spc="-22" baseline="1543" dirty="0">
                <a:latin typeface="Arial MT"/>
                <a:cs typeface="Arial MT"/>
              </a:rPr>
              <a:t> </a:t>
            </a:r>
            <a:r>
              <a:rPr sz="2700" b="1" i="1" baseline="1543" dirty="0">
                <a:latin typeface="Arial"/>
                <a:cs typeface="Arial"/>
              </a:rPr>
              <a:t>la</a:t>
            </a:r>
            <a:r>
              <a:rPr sz="2700" b="1" i="1" spc="-15" baseline="1543" dirty="0">
                <a:latin typeface="Arial"/>
                <a:cs typeface="Arial"/>
              </a:rPr>
              <a:t>r</a:t>
            </a:r>
            <a:r>
              <a:rPr sz="2700" b="1" i="1" baseline="1543" dirty="0">
                <a:latin typeface="Arial"/>
                <a:cs typeface="Arial"/>
              </a:rPr>
              <a:t>ge</a:t>
            </a:r>
            <a:r>
              <a:rPr sz="2700" b="1" i="1" spc="-15" baseline="1543" dirty="0">
                <a:latin typeface="Arial"/>
                <a:cs typeface="Arial"/>
              </a:rPr>
              <a:t>s</a:t>
            </a:r>
            <a:r>
              <a:rPr sz="2700" b="1" i="1" baseline="1543" dirty="0">
                <a:latin typeface="Arial"/>
                <a:cs typeface="Arial"/>
              </a:rPr>
              <a:t>t</a:t>
            </a:r>
            <a:r>
              <a:rPr sz="2700" b="1" i="1" spc="7" baseline="1543" dirty="0">
                <a:latin typeface="Arial"/>
                <a:cs typeface="Arial"/>
              </a:rPr>
              <a:t> </a:t>
            </a:r>
            <a:r>
              <a:rPr sz="2700" spc="-7" baseline="1543" dirty="0">
                <a:latin typeface="Arial MT"/>
                <a:cs typeface="Arial MT"/>
              </a:rPr>
              <a:t>h</a:t>
            </a:r>
            <a:r>
              <a:rPr sz="2700" spc="-15" baseline="1543" dirty="0">
                <a:latin typeface="Arial MT"/>
                <a:cs typeface="Arial MT"/>
              </a:rPr>
              <a:t>o</a:t>
            </a:r>
            <a:r>
              <a:rPr sz="2700" spc="-7" baseline="1543" dirty="0">
                <a:latin typeface="Arial MT"/>
                <a:cs typeface="Arial MT"/>
              </a:rPr>
              <a:t>l</a:t>
            </a:r>
            <a:r>
              <a:rPr sz="2700" spc="-15" baseline="1543" dirty="0">
                <a:latin typeface="Arial MT"/>
                <a:cs typeface="Arial MT"/>
              </a:rPr>
              <a:t>e</a:t>
            </a:r>
            <a:r>
              <a:rPr sz="2700" baseline="1543" dirty="0">
                <a:latin typeface="Arial MT"/>
                <a:cs typeface="Arial MT"/>
              </a:rPr>
              <a:t>;</a:t>
            </a:r>
            <a:r>
              <a:rPr sz="2700" spc="22" baseline="1543" dirty="0">
                <a:latin typeface="Arial MT"/>
                <a:cs typeface="Arial MT"/>
              </a:rPr>
              <a:t> </a:t>
            </a:r>
            <a:r>
              <a:rPr sz="2700" baseline="1543" dirty="0">
                <a:latin typeface="Arial MT"/>
                <a:cs typeface="Arial MT"/>
              </a:rPr>
              <a:t>must</a:t>
            </a:r>
            <a:r>
              <a:rPr sz="2700" spc="-15" baseline="1543" dirty="0">
                <a:latin typeface="Arial MT"/>
                <a:cs typeface="Arial MT"/>
              </a:rPr>
              <a:t> </a:t>
            </a:r>
            <a:r>
              <a:rPr sz="2700" spc="-7" baseline="1543" dirty="0">
                <a:latin typeface="Arial MT"/>
                <a:cs typeface="Arial MT"/>
              </a:rPr>
              <a:t>a</a:t>
            </a:r>
            <a:r>
              <a:rPr sz="2700" spc="-15" baseline="1543" dirty="0">
                <a:latin typeface="Arial MT"/>
                <a:cs typeface="Arial MT"/>
              </a:rPr>
              <a:t>l</a:t>
            </a:r>
            <a:r>
              <a:rPr sz="2700" baseline="1543" dirty="0">
                <a:latin typeface="Arial MT"/>
                <a:cs typeface="Arial MT"/>
              </a:rPr>
              <a:t>so</a:t>
            </a:r>
            <a:r>
              <a:rPr sz="2700" spc="7" baseline="1543" dirty="0">
                <a:latin typeface="Arial MT"/>
                <a:cs typeface="Arial MT"/>
              </a:rPr>
              <a:t> </a:t>
            </a:r>
            <a:r>
              <a:rPr sz="2700" baseline="1543" dirty="0">
                <a:latin typeface="Arial MT"/>
                <a:cs typeface="Arial MT"/>
              </a:rPr>
              <a:t>se</a:t>
            </a:r>
            <a:r>
              <a:rPr sz="2700" spc="-15" baseline="1543" dirty="0">
                <a:latin typeface="Arial MT"/>
                <a:cs typeface="Arial MT"/>
              </a:rPr>
              <a:t>a</a:t>
            </a:r>
            <a:r>
              <a:rPr sz="2700" baseline="1543" dirty="0">
                <a:latin typeface="Arial MT"/>
                <a:cs typeface="Arial MT"/>
              </a:rPr>
              <a:t>rch</a:t>
            </a:r>
            <a:r>
              <a:rPr sz="2700" spc="7" baseline="1543" dirty="0">
                <a:latin typeface="Arial MT"/>
                <a:cs typeface="Arial MT"/>
              </a:rPr>
              <a:t> </a:t>
            </a:r>
            <a:r>
              <a:rPr sz="2700" spc="-7" baseline="1543" dirty="0">
                <a:latin typeface="Arial MT"/>
                <a:cs typeface="Arial MT"/>
              </a:rPr>
              <a:t>e</a:t>
            </a:r>
            <a:r>
              <a:rPr sz="2700" spc="-15" baseline="1543" dirty="0">
                <a:latin typeface="Arial MT"/>
                <a:cs typeface="Arial MT"/>
              </a:rPr>
              <a:t>n</a:t>
            </a:r>
            <a:r>
              <a:rPr sz="2700" baseline="1543" dirty="0">
                <a:latin typeface="Arial MT"/>
                <a:cs typeface="Arial MT"/>
              </a:rPr>
              <a:t>tire </a:t>
            </a:r>
            <a:r>
              <a:rPr sz="2700" spc="-7" baseline="1543" dirty="0">
                <a:latin typeface="Arial MT"/>
                <a:cs typeface="Arial MT"/>
              </a:rPr>
              <a:t>l</a:t>
            </a:r>
            <a:r>
              <a:rPr sz="2700" spc="-15" baseline="1543" dirty="0">
                <a:latin typeface="Arial MT"/>
                <a:cs typeface="Arial MT"/>
              </a:rPr>
              <a:t>i</a:t>
            </a:r>
            <a:r>
              <a:rPr sz="2700" baseline="1543" dirty="0">
                <a:latin typeface="Arial MT"/>
                <a:cs typeface="Arial MT"/>
              </a:rPr>
              <a:t>st</a:t>
            </a:r>
            <a:r>
              <a:rPr sz="2700" spc="15" baseline="1543" dirty="0">
                <a:latin typeface="Arial MT"/>
                <a:cs typeface="Arial MT"/>
              </a:rPr>
              <a:t> </a:t>
            </a:r>
            <a:r>
              <a:rPr sz="2400" baseline="1543" dirty="0">
                <a:latin typeface="Microsoft Sans Serif"/>
                <a:cs typeface="Microsoft Sans Serif"/>
              </a:rPr>
              <a:t>(ห</a:t>
            </a:r>
            <a:r>
              <a:rPr lang="th-TH" sz="2400" baseline="1543" dirty="0">
                <a:latin typeface="Microsoft Sans Serif"/>
                <a:cs typeface="Microsoft Sans Serif"/>
              </a:rPr>
              <a:t>าพื้</a:t>
            </a:r>
            <a:r>
              <a:rPr sz="2400" baseline="1543" dirty="0" err="1">
                <a:latin typeface="Microsoft Sans Serif"/>
                <a:cs typeface="Microsoft Sans Serif"/>
              </a:rPr>
              <a:t>นท</a:t>
            </a:r>
            <a:r>
              <a:rPr lang="th-TH" sz="2400" baseline="1543" dirty="0">
                <a:latin typeface="Microsoft Sans Serif"/>
                <a:cs typeface="Microsoft Sans Serif"/>
              </a:rPr>
              <a:t>ี่</a:t>
            </a:r>
            <a:r>
              <a:rPr sz="2400" baseline="1543" dirty="0">
                <a:latin typeface="Microsoft Sans Serif"/>
                <a:cs typeface="Microsoft Sans Serif"/>
              </a:rPr>
              <a:t>ท</a:t>
            </a:r>
            <a:r>
              <a:rPr lang="th-TH" sz="2400" baseline="1543" dirty="0">
                <a:latin typeface="Microsoft Sans Serif"/>
                <a:cs typeface="Microsoft Sans Serif"/>
              </a:rPr>
              <a:t>ี่</a:t>
            </a:r>
            <a:r>
              <a:rPr sz="2400" baseline="1543" dirty="0" err="1">
                <a:latin typeface="Microsoft Sans Serif"/>
                <a:cs typeface="Microsoft Sans Serif"/>
              </a:rPr>
              <a:t>ใหญ่</a:t>
            </a:r>
            <a:r>
              <a:rPr sz="1600" dirty="0" err="1">
                <a:latin typeface="Microsoft Sans Serif"/>
                <a:cs typeface="Microsoft Sans Serif"/>
              </a:rPr>
              <a:t>ท</a:t>
            </a:r>
            <a:r>
              <a:rPr lang="th-TH" sz="1600" dirty="0">
                <a:latin typeface="Microsoft Sans Serif"/>
                <a:cs typeface="Microsoft Sans Serif"/>
              </a:rPr>
              <a:t>ี่</a:t>
            </a:r>
            <a:r>
              <a:rPr sz="1600" dirty="0" err="1">
                <a:latin typeface="Microsoft Sans Serif"/>
                <a:cs typeface="Microsoft Sans Serif"/>
              </a:rPr>
              <a:t>สุดก</a:t>
            </a:r>
            <a:r>
              <a:rPr lang="th-TH" sz="1600" dirty="0">
                <a:latin typeface="Microsoft Sans Serif"/>
                <a:cs typeface="Microsoft Sans Serif"/>
              </a:rPr>
              <a:t>่</a:t>
            </a:r>
            <a:r>
              <a:rPr sz="1600" dirty="0" err="1">
                <a:latin typeface="Microsoft Sans Serif"/>
                <a:cs typeface="Microsoft Sans Serif"/>
              </a:rPr>
              <a:t>อน</a:t>
            </a:r>
            <a:r>
              <a:rPr sz="1600" dirty="0">
                <a:latin typeface="Microsoft Sans Serif"/>
                <a:cs typeface="Microsoft Sans Serif"/>
              </a:rPr>
              <a:t>)</a:t>
            </a:r>
          </a:p>
          <a:p>
            <a:pPr marL="828040">
              <a:lnSpc>
                <a:spcPct val="100000"/>
              </a:lnSpc>
              <a:spcBef>
                <a:spcPts val="650"/>
              </a:spcBef>
            </a:pPr>
            <a:r>
              <a:rPr sz="1800" spc="-5" dirty="0">
                <a:latin typeface="Arial MT"/>
                <a:cs typeface="Arial MT"/>
              </a:rPr>
              <a:t>Produces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largest leftover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hole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 dirty="0">
              <a:latin typeface="Arial MT"/>
              <a:cs typeface="Arial MT"/>
            </a:endParaRPr>
          </a:p>
          <a:p>
            <a:pPr marL="12700" marR="2342515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First-fit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best-fit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better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worst-fit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in</a:t>
            </a:r>
            <a:r>
              <a:rPr sz="2000" dirty="0">
                <a:latin typeface="Arial MT"/>
                <a:cs typeface="Arial MT"/>
              </a:rPr>
              <a:t> terms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speed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and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storage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utilization</a:t>
            </a:r>
            <a:endParaRPr sz="2000" dirty="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53774" y="2136261"/>
            <a:ext cx="986858" cy="3086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67679" y="2494544"/>
            <a:ext cx="989842" cy="3874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61058" y="3426326"/>
            <a:ext cx="1250161" cy="359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53639" y="3422054"/>
            <a:ext cx="1423389" cy="3682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0341" y="4660591"/>
            <a:ext cx="901895" cy="46155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93681" y="4974421"/>
            <a:ext cx="796290" cy="46355"/>
          </a:xfrm>
          <a:custGeom>
            <a:avLst/>
            <a:gdLst/>
            <a:ahLst/>
            <a:cxnLst/>
            <a:rect l="l" t="t" r="r" b="b"/>
            <a:pathLst>
              <a:path w="796290" h="46354">
                <a:moveTo>
                  <a:pt x="311189" y="23656"/>
                </a:moveTo>
                <a:lnTo>
                  <a:pt x="153505" y="23656"/>
                </a:lnTo>
                <a:lnTo>
                  <a:pt x="159615" y="23682"/>
                </a:lnTo>
                <a:lnTo>
                  <a:pt x="164456" y="28564"/>
                </a:lnTo>
                <a:lnTo>
                  <a:pt x="164495" y="40874"/>
                </a:lnTo>
                <a:lnTo>
                  <a:pt x="159525" y="45802"/>
                </a:lnTo>
                <a:lnTo>
                  <a:pt x="194966" y="45928"/>
                </a:lnTo>
                <a:lnTo>
                  <a:pt x="278089" y="45541"/>
                </a:lnTo>
                <a:lnTo>
                  <a:pt x="313279" y="44800"/>
                </a:lnTo>
                <a:lnTo>
                  <a:pt x="308082" y="39864"/>
                </a:lnTo>
                <a:lnTo>
                  <a:pt x="307848" y="30946"/>
                </a:lnTo>
                <a:lnTo>
                  <a:pt x="307921" y="27096"/>
                </a:lnTo>
                <a:lnTo>
                  <a:pt x="311189" y="23656"/>
                </a:lnTo>
                <a:close/>
              </a:path>
              <a:path w="796290" h="46354">
                <a:moveTo>
                  <a:pt x="153505" y="23656"/>
                </a:moveTo>
                <a:lnTo>
                  <a:pt x="147306" y="23682"/>
                </a:lnTo>
                <a:lnTo>
                  <a:pt x="142457" y="28564"/>
                </a:lnTo>
                <a:lnTo>
                  <a:pt x="142460" y="40874"/>
                </a:lnTo>
                <a:lnTo>
                  <a:pt x="147327" y="45746"/>
                </a:lnTo>
                <a:lnTo>
                  <a:pt x="159525" y="45802"/>
                </a:lnTo>
                <a:lnTo>
                  <a:pt x="164495" y="40874"/>
                </a:lnTo>
                <a:lnTo>
                  <a:pt x="164456" y="28564"/>
                </a:lnTo>
                <a:lnTo>
                  <a:pt x="159615" y="23682"/>
                </a:lnTo>
                <a:lnTo>
                  <a:pt x="153505" y="23656"/>
                </a:lnTo>
                <a:close/>
              </a:path>
              <a:path w="796290" h="46354">
                <a:moveTo>
                  <a:pt x="147309" y="23680"/>
                </a:moveTo>
                <a:lnTo>
                  <a:pt x="28089" y="24011"/>
                </a:lnTo>
                <a:lnTo>
                  <a:pt x="34122" y="24382"/>
                </a:lnTo>
                <a:lnTo>
                  <a:pt x="38274" y="29088"/>
                </a:lnTo>
                <a:lnTo>
                  <a:pt x="38365" y="29601"/>
                </a:lnTo>
                <a:lnTo>
                  <a:pt x="37763" y="39240"/>
                </a:lnTo>
                <a:lnTo>
                  <a:pt x="37640" y="40490"/>
                </a:lnTo>
                <a:lnTo>
                  <a:pt x="32950" y="44628"/>
                </a:lnTo>
                <a:lnTo>
                  <a:pt x="37063" y="44818"/>
                </a:lnTo>
                <a:lnTo>
                  <a:pt x="46908" y="45032"/>
                </a:lnTo>
                <a:lnTo>
                  <a:pt x="147327" y="45746"/>
                </a:lnTo>
                <a:lnTo>
                  <a:pt x="142460" y="40874"/>
                </a:lnTo>
                <a:lnTo>
                  <a:pt x="142457" y="28564"/>
                </a:lnTo>
                <a:lnTo>
                  <a:pt x="147309" y="23680"/>
                </a:lnTo>
                <a:close/>
              </a:path>
              <a:path w="796290" h="46354">
                <a:moveTo>
                  <a:pt x="319575" y="44668"/>
                </a:moveTo>
                <a:lnTo>
                  <a:pt x="313279" y="44800"/>
                </a:lnTo>
                <a:lnTo>
                  <a:pt x="319575" y="44668"/>
                </a:lnTo>
                <a:close/>
              </a:path>
              <a:path w="796290" h="46354">
                <a:moveTo>
                  <a:pt x="325298" y="21717"/>
                </a:moveTo>
                <a:lnTo>
                  <a:pt x="312724" y="22039"/>
                </a:lnTo>
                <a:lnTo>
                  <a:pt x="307921" y="27096"/>
                </a:lnTo>
                <a:lnTo>
                  <a:pt x="307848" y="30946"/>
                </a:lnTo>
                <a:lnTo>
                  <a:pt x="308082" y="39864"/>
                </a:lnTo>
                <a:lnTo>
                  <a:pt x="313279" y="44800"/>
                </a:lnTo>
                <a:lnTo>
                  <a:pt x="319636" y="44667"/>
                </a:lnTo>
                <a:lnTo>
                  <a:pt x="325941" y="44473"/>
                </a:lnTo>
                <a:lnTo>
                  <a:pt x="330884" y="39240"/>
                </a:lnTo>
                <a:lnTo>
                  <a:pt x="330524" y="26667"/>
                </a:lnTo>
                <a:lnTo>
                  <a:pt x="325298" y="21717"/>
                </a:lnTo>
                <a:close/>
              </a:path>
              <a:path w="796290" h="46354">
                <a:moveTo>
                  <a:pt x="27247" y="44365"/>
                </a:moveTo>
                <a:lnTo>
                  <a:pt x="32852" y="44715"/>
                </a:lnTo>
                <a:lnTo>
                  <a:pt x="27247" y="44365"/>
                </a:lnTo>
                <a:close/>
              </a:path>
              <a:path w="796290" h="46354">
                <a:moveTo>
                  <a:pt x="325941" y="44473"/>
                </a:moveTo>
                <a:lnTo>
                  <a:pt x="319636" y="44667"/>
                </a:lnTo>
                <a:lnTo>
                  <a:pt x="325928" y="44486"/>
                </a:lnTo>
                <a:close/>
              </a:path>
              <a:path w="796290" h="46354">
                <a:moveTo>
                  <a:pt x="35405" y="25836"/>
                </a:moveTo>
                <a:lnTo>
                  <a:pt x="28073" y="25836"/>
                </a:lnTo>
                <a:lnTo>
                  <a:pt x="32420" y="28931"/>
                </a:lnTo>
                <a:lnTo>
                  <a:pt x="33965" y="38111"/>
                </a:lnTo>
                <a:lnTo>
                  <a:pt x="30870" y="42458"/>
                </a:lnTo>
                <a:lnTo>
                  <a:pt x="21957" y="43958"/>
                </a:lnTo>
                <a:lnTo>
                  <a:pt x="27247" y="44365"/>
                </a:lnTo>
                <a:lnTo>
                  <a:pt x="32950" y="44628"/>
                </a:lnTo>
                <a:lnTo>
                  <a:pt x="37640" y="40490"/>
                </a:lnTo>
                <a:lnTo>
                  <a:pt x="37763" y="39240"/>
                </a:lnTo>
                <a:lnTo>
                  <a:pt x="38365" y="29601"/>
                </a:lnTo>
                <a:lnTo>
                  <a:pt x="38274" y="29088"/>
                </a:lnTo>
                <a:lnTo>
                  <a:pt x="35405" y="25836"/>
                </a:lnTo>
                <a:close/>
              </a:path>
              <a:path w="796290" h="46354">
                <a:moveTo>
                  <a:pt x="422096" y="21717"/>
                </a:moveTo>
                <a:lnTo>
                  <a:pt x="325298" y="21717"/>
                </a:lnTo>
                <a:lnTo>
                  <a:pt x="330524" y="26667"/>
                </a:lnTo>
                <a:lnTo>
                  <a:pt x="330884" y="39240"/>
                </a:lnTo>
                <a:lnTo>
                  <a:pt x="325941" y="44473"/>
                </a:lnTo>
                <a:lnTo>
                  <a:pt x="350823" y="43695"/>
                </a:lnTo>
                <a:lnTo>
                  <a:pt x="358033" y="43442"/>
                </a:lnTo>
                <a:lnTo>
                  <a:pt x="426313" y="40752"/>
                </a:lnTo>
                <a:lnTo>
                  <a:pt x="421050" y="35937"/>
                </a:lnTo>
                <a:lnTo>
                  <a:pt x="420496" y="23467"/>
                </a:lnTo>
                <a:lnTo>
                  <a:pt x="422096" y="21717"/>
                </a:lnTo>
                <a:close/>
              </a:path>
              <a:path w="796290" h="46354">
                <a:moveTo>
                  <a:pt x="13425" y="43567"/>
                </a:moveTo>
                <a:lnTo>
                  <a:pt x="17534" y="44127"/>
                </a:lnTo>
                <a:lnTo>
                  <a:pt x="21192" y="43987"/>
                </a:lnTo>
                <a:lnTo>
                  <a:pt x="18625" y="43987"/>
                </a:lnTo>
                <a:lnTo>
                  <a:pt x="13425" y="43567"/>
                </a:lnTo>
                <a:close/>
              </a:path>
              <a:path w="796290" h="46354">
                <a:moveTo>
                  <a:pt x="21804" y="43964"/>
                </a:moveTo>
                <a:lnTo>
                  <a:pt x="21197" y="43987"/>
                </a:lnTo>
                <a:lnTo>
                  <a:pt x="21865" y="44029"/>
                </a:lnTo>
                <a:close/>
              </a:path>
              <a:path w="796290" h="46354">
                <a:moveTo>
                  <a:pt x="12547" y="43447"/>
                </a:moveTo>
                <a:lnTo>
                  <a:pt x="13185" y="43534"/>
                </a:lnTo>
                <a:lnTo>
                  <a:pt x="18627" y="43987"/>
                </a:lnTo>
                <a:lnTo>
                  <a:pt x="18803" y="43838"/>
                </a:lnTo>
                <a:lnTo>
                  <a:pt x="12547" y="43447"/>
                </a:lnTo>
                <a:close/>
              </a:path>
              <a:path w="796290" h="46354">
                <a:moveTo>
                  <a:pt x="18803" y="43838"/>
                </a:moveTo>
                <a:lnTo>
                  <a:pt x="18627" y="43987"/>
                </a:lnTo>
                <a:lnTo>
                  <a:pt x="21197" y="43987"/>
                </a:lnTo>
                <a:lnTo>
                  <a:pt x="18803" y="43838"/>
                </a:lnTo>
                <a:close/>
              </a:path>
              <a:path w="796290" h="46354">
                <a:moveTo>
                  <a:pt x="20406" y="42475"/>
                </a:moveTo>
                <a:lnTo>
                  <a:pt x="18803" y="43838"/>
                </a:lnTo>
                <a:lnTo>
                  <a:pt x="21197" y="43987"/>
                </a:lnTo>
                <a:lnTo>
                  <a:pt x="21804" y="43964"/>
                </a:lnTo>
                <a:lnTo>
                  <a:pt x="20406" y="42475"/>
                </a:lnTo>
                <a:close/>
              </a:path>
              <a:path w="796290" h="46354">
                <a:moveTo>
                  <a:pt x="19991" y="26921"/>
                </a:moveTo>
                <a:lnTo>
                  <a:pt x="20479" y="27474"/>
                </a:lnTo>
                <a:lnTo>
                  <a:pt x="21534" y="27940"/>
                </a:lnTo>
                <a:lnTo>
                  <a:pt x="23674" y="31531"/>
                </a:lnTo>
                <a:lnTo>
                  <a:pt x="23001" y="39858"/>
                </a:lnTo>
                <a:lnTo>
                  <a:pt x="22886" y="40365"/>
                </a:lnTo>
                <a:lnTo>
                  <a:pt x="20406" y="42475"/>
                </a:lnTo>
                <a:lnTo>
                  <a:pt x="21804" y="43964"/>
                </a:lnTo>
                <a:lnTo>
                  <a:pt x="21957" y="43958"/>
                </a:lnTo>
                <a:lnTo>
                  <a:pt x="30870" y="42458"/>
                </a:lnTo>
                <a:lnTo>
                  <a:pt x="33965" y="38111"/>
                </a:lnTo>
                <a:lnTo>
                  <a:pt x="32420" y="28931"/>
                </a:lnTo>
                <a:lnTo>
                  <a:pt x="29621" y="26939"/>
                </a:lnTo>
                <a:lnTo>
                  <a:pt x="21523" y="26939"/>
                </a:lnTo>
                <a:lnTo>
                  <a:pt x="19991" y="26921"/>
                </a:lnTo>
                <a:close/>
              </a:path>
              <a:path w="796290" h="46354">
                <a:moveTo>
                  <a:pt x="19270" y="41265"/>
                </a:moveTo>
                <a:lnTo>
                  <a:pt x="16523" y="43695"/>
                </a:lnTo>
                <a:lnTo>
                  <a:pt x="18803" y="43838"/>
                </a:lnTo>
                <a:lnTo>
                  <a:pt x="20406" y="42475"/>
                </a:lnTo>
                <a:lnTo>
                  <a:pt x="19270" y="41265"/>
                </a:lnTo>
                <a:close/>
              </a:path>
              <a:path w="796290" h="46354">
                <a:moveTo>
                  <a:pt x="16517" y="43695"/>
                </a:moveTo>
                <a:close/>
              </a:path>
              <a:path w="796290" h="46354">
                <a:moveTo>
                  <a:pt x="12928" y="24453"/>
                </a:moveTo>
                <a:lnTo>
                  <a:pt x="7739" y="26799"/>
                </a:lnTo>
                <a:lnTo>
                  <a:pt x="4423" y="35587"/>
                </a:lnTo>
                <a:lnTo>
                  <a:pt x="4328" y="36307"/>
                </a:lnTo>
                <a:lnTo>
                  <a:pt x="6577" y="41283"/>
                </a:lnTo>
                <a:lnTo>
                  <a:pt x="11933" y="43295"/>
                </a:lnTo>
                <a:lnTo>
                  <a:pt x="12484" y="43435"/>
                </a:lnTo>
                <a:lnTo>
                  <a:pt x="16517" y="43695"/>
                </a:lnTo>
                <a:lnTo>
                  <a:pt x="19270" y="41265"/>
                </a:lnTo>
                <a:lnTo>
                  <a:pt x="17790" y="39688"/>
                </a:lnTo>
                <a:lnTo>
                  <a:pt x="17690" y="28564"/>
                </a:lnTo>
                <a:lnTo>
                  <a:pt x="19160" y="27096"/>
                </a:lnTo>
                <a:lnTo>
                  <a:pt x="19144" y="26884"/>
                </a:lnTo>
                <a:lnTo>
                  <a:pt x="17801" y="26291"/>
                </a:lnTo>
                <a:lnTo>
                  <a:pt x="12928" y="24453"/>
                </a:lnTo>
                <a:close/>
              </a:path>
              <a:path w="796290" h="46354">
                <a:moveTo>
                  <a:pt x="9891" y="43281"/>
                </a:moveTo>
                <a:lnTo>
                  <a:pt x="13425" y="43567"/>
                </a:lnTo>
                <a:lnTo>
                  <a:pt x="13184" y="43534"/>
                </a:lnTo>
                <a:lnTo>
                  <a:pt x="12354" y="43435"/>
                </a:lnTo>
                <a:lnTo>
                  <a:pt x="9891" y="43281"/>
                </a:lnTo>
                <a:close/>
              </a:path>
              <a:path w="796290" h="46354">
                <a:moveTo>
                  <a:pt x="8540" y="43094"/>
                </a:moveTo>
                <a:lnTo>
                  <a:pt x="9057" y="43214"/>
                </a:lnTo>
                <a:lnTo>
                  <a:pt x="12547" y="43447"/>
                </a:lnTo>
                <a:lnTo>
                  <a:pt x="9042" y="43209"/>
                </a:lnTo>
                <a:lnTo>
                  <a:pt x="8540" y="43094"/>
                </a:lnTo>
                <a:close/>
              </a:path>
              <a:path w="796290" h="46354">
                <a:moveTo>
                  <a:pt x="11972" y="24000"/>
                </a:moveTo>
                <a:lnTo>
                  <a:pt x="2086" y="37809"/>
                </a:lnTo>
                <a:lnTo>
                  <a:pt x="2916" y="39688"/>
                </a:lnTo>
                <a:lnTo>
                  <a:pt x="12484" y="43435"/>
                </a:lnTo>
                <a:lnTo>
                  <a:pt x="11857" y="43276"/>
                </a:lnTo>
                <a:lnTo>
                  <a:pt x="6577" y="41283"/>
                </a:lnTo>
                <a:lnTo>
                  <a:pt x="4328" y="36307"/>
                </a:lnTo>
                <a:lnTo>
                  <a:pt x="4291" y="35937"/>
                </a:lnTo>
                <a:lnTo>
                  <a:pt x="7739" y="26799"/>
                </a:lnTo>
                <a:lnTo>
                  <a:pt x="12928" y="24453"/>
                </a:lnTo>
                <a:lnTo>
                  <a:pt x="13638" y="24453"/>
                </a:lnTo>
                <a:lnTo>
                  <a:pt x="12712" y="24044"/>
                </a:lnTo>
                <a:lnTo>
                  <a:pt x="11972" y="24000"/>
                </a:lnTo>
                <a:close/>
              </a:path>
              <a:path w="796290" h="46354">
                <a:moveTo>
                  <a:pt x="4576" y="41456"/>
                </a:moveTo>
                <a:lnTo>
                  <a:pt x="6066" y="43042"/>
                </a:lnTo>
                <a:lnTo>
                  <a:pt x="9891" y="43281"/>
                </a:lnTo>
                <a:lnTo>
                  <a:pt x="8994" y="43209"/>
                </a:lnTo>
                <a:lnTo>
                  <a:pt x="7944" y="42942"/>
                </a:lnTo>
                <a:lnTo>
                  <a:pt x="4844" y="41663"/>
                </a:lnTo>
                <a:lnTo>
                  <a:pt x="4676" y="41499"/>
                </a:lnTo>
                <a:close/>
              </a:path>
              <a:path w="796290" h="46354">
                <a:moveTo>
                  <a:pt x="4676" y="41499"/>
                </a:moveTo>
                <a:lnTo>
                  <a:pt x="4844" y="41663"/>
                </a:lnTo>
                <a:lnTo>
                  <a:pt x="7583" y="42783"/>
                </a:lnTo>
                <a:lnTo>
                  <a:pt x="4676" y="41499"/>
                </a:lnTo>
                <a:close/>
              </a:path>
              <a:path w="796290" h="46354">
                <a:moveTo>
                  <a:pt x="20479" y="27474"/>
                </a:moveTo>
                <a:lnTo>
                  <a:pt x="21765" y="28931"/>
                </a:lnTo>
                <a:lnTo>
                  <a:pt x="21744" y="29601"/>
                </a:lnTo>
                <a:lnTo>
                  <a:pt x="21169" y="38803"/>
                </a:lnTo>
                <a:lnTo>
                  <a:pt x="21058" y="39688"/>
                </a:lnTo>
                <a:lnTo>
                  <a:pt x="19270" y="41265"/>
                </a:lnTo>
                <a:lnTo>
                  <a:pt x="20406" y="42475"/>
                </a:lnTo>
                <a:lnTo>
                  <a:pt x="22886" y="40365"/>
                </a:lnTo>
                <a:lnTo>
                  <a:pt x="23001" y="39858"/>
                </a:lnTo>
                <a:lnTo>
                  <a:pt x="23536" y="33229"/>
                </a:lnTo>
                <a:lnTo>
                  <a:pt x="23651" y="31494"/>
                </a:lnTo>
                <a:lnTo>
                  <a:pt x="21534" y="27940"/>
                </a:lnTo>
                <a:lnTo>
                  <a:pt x="20479" y="27474"/>
                </a:lnTo>
                <a:close/>
              </a:path>
              <a:path w="796290" h="46354">
                <a:moveTo>
                  <a:pt x="4003" y="40846"/>
                </a:moveTo>
                <a:lnTo>
                  <a:pt x="4576" y="41456"/>
                </a:lnTo>
                <a:lnTo>
                  <a:pt x="4003" y="40846"/>
                </a:lnTo>
                <a:close/>
              </a:path>
              <a:path w="796290" h="46354">
                <a:moveTo>
                  <a:pt x="1563" y="30946"/>
                </a:moveTo>
                <a:lnTo>
                  <a:pt x="44" y="34385"/>
                </a:lnTo>
                <a:lnTo>
                  <a:pt x="0" y="34927"/>
                </a:lnTo>
                <a:lnTo>
                  <a:pt x="2106" y="40365"/>
                </a:lnTo>
                <a:lnTo>
                  <a:pt x="4576" y="41456"/>
                </a:lnTo>
                <a:lnTo>
                  <a:pt x="2994" y="39864"/>
                </a:lnTo>
                <a:lnTo>
                  <a:pt x="2916" y="39688"/>
                </a:lnTo>
                <a:lnTo>
                  <a:pt x="2086" y="38803"/>
                </a:lnTo>
                <a:lnTo>
                  <a:pt x="1988" y="37585"/>
                </a:lnTo>
                <a:lnTo>
                  <a:pt x="1106" y="35587"/>
                </a:lnTo>
                <a:lnTo>
                  <a:pt x="1011" y="34385"/>
                </a:lnTo>
                <a:lnTo>
                  <a:pt x="960" y="33229"/>
                </a:lnTo>
                <a:lnTo>
                  <a:pt x="1563" y="30946"/>
                </a:lnTo>
                <a:close/>
              </a:path>
              <a:path w="796290" h="46354">
                <a:moveTo>
                  <a:pt x="19302" y="26954"/>
                </a:moveTo>
                <a:lnTo>
                  <a:pt x="17690" y="28564"/>
                </a:lnTo>
                <a:lnTo>
                  <a:pt x="17790" y="39688"/>
                </a:lnTo>
                <a:lnTo>
                  <a:pt x="19270" y="41265"/>
                </a:lnTo>
                <a:lnTo>
                  <a:pt x="21058" y="39688"/>
                </a:lnTo>
                <a:lnTo>
                  <a:pt x="21169" y="38803"/>
                </a:lnTo>
                <a:lnTo>
                  <a:pt x="21744" y="29601"/>
                </a:lnTo>
                <a:lnTo>
                  <a:pt x="21765" y="28931"/>
                </a:lnTo>
                <a:lnTo>
                  <a:pt x="20479" y="27474"/>
                </a:lnTo>
                <a:lnTo>
                  <a:pt x="19302" y="26954"/>
                </a:lnTo>
                <a:close/>
              </a:path>
              <a:path w="796290" h="46354">
                <a:moveTo>
                  <a:pt x="2916" y="39688"/>
                </a:moveTo>
                <a:lnTo>
                  <a:pt x="2994" y="39864"/>
                </a:lnTo>
                <a:lnTo>
                  <a:pt x="4003" y="40846"/>
                </a:lnTo>
                <a:lnTo>
                  <a:pt x="2916" y="39688"/>
                </a:lnTo>
                <a:close/>
              </a:path>
              <a:path w="796290" h="46354">
                <a:moveTo>
                  <a:pt x="436013" y="40330"/>
                </a:moveTo>
                <a:lnTo>
                  <a:pt x="426313" y="40752"/>
                </a:lnTo>
                <a:lnTo>
                  <a:pt x="436013" y="40330"/>
                </a:lnTo>
                <a:close/>
              </a:path>
              <a:path w="796290" h="46354">
                <a:moveTo>
                  <a:pt x="437794" y="17632"/>
                </a:moveTo>
                <a:lnTo>
                  <a:pt x="425326" y="18186"/>
                </a:lnTo>
                <a:lnTo>
                  <a:pt x="420712" y="23230"/>
                </a:lnTo>
                <a:lnTo>
                  <a:pt x="420601" y="25836"/>
                </a:lnTo>
                <a:lnTo>
                  <a:pt x="421050" y="35937"/>
                </a:lnTo>
                <a:lnTo>
                  <a:pt x="426313" y="40752"/>
                </a:lnTo>
                <a:lnTo>
                  <a:pt x="438814" y="40201"/>
                </a:lnTo>
                <a:lnTo>
                  <a:pt x="443634" y="34927"/>
                </a:lnTo>
                <a:lnTo>
                  <a:pt x="443072" y="22458"/>
                </a:lnTo>
                <a:lnTo>
                  <a:pt x="437794" y="17632"/>
                </a:lnTo>
                <a:close/>
              </a:path>
              <a:path w="796290" h="46354">
                <a:moveTo>
                  <a:pt x="534535" y="17632"/>
                </a:moveTo>
                <a:lnTo>
                  <a:pt x="437794" y="17632"/>
                </a:lnTo>
                <a:lnTo>
                  <a:pt x="443072" y="22458"/>
                </a:lnTo>
                <a:lnTo>
                  <a:pt x="443634" y="34927"/>
                </a:lnTo>
                <a:lnTo>
                  <a:pt x="438814" y="40201"/>
                </a:lnTo>
                <a:lnTo>
                  <a:pt x="446204" y="39858"/>
                </a:lnTo>
                <a:lnTo>
                  <a:pt x="540322" y="35100"/>
                </a:lnTo>
                <a:lnTo>
                  <a:pt x="535003" y="30342"/>
                </a:lnTo>
                <a:lnTo>
                  <a:pt x="534434" y="20158"/>
                </a:lnTo>
                <a:lnTo>
                  <a:pt x="534346" y="17844"/>
                </a:lnTo>
                <a:lnTo>
                  <a:pt x="534535" y="17632"/>
                </a:lnTo>
                <a:close/>
              </a:path>
              <a:path w="796290" h="46354">
                <a:moveTo>
                  <a:pt x="2086" y="37809"/>
                </a:moveTo>
                <a:lnTo>
                  <a:pt x="2086" y="38803"/>
                </a:lnTo>
                <a:lnTo>
                  <a:pt x="2916" y="39688"/>
                </a:lnTo>
                <a:lnTo>
                  <a:pt x="2086" y="37809"/>
                </a:lnTo>
                <a:close/>
              </a:path>
              <a:path w="796290" h="46354">
                <a:moveTo>
                  <a:pt x="2087" y="37585"/>
                </a:moveTo>
                <a:lnTo>
                  <a:pt x="2086" y="37809"/>
                </a:lnTo>
                <a:lnTo>
                  <a:pt x="2087" y="37585"/>
                </a:lnTo>
                <a:close/>
              </a:path>
              <a:path w="796290" h="46354">
                <a:moveTo>
                  <a:pt x="2092" y="29747"/>
                </a:moveTo>
                <a:lnTo>
                  <a:pt x="1563" y="30946"/>
                </a:lnTo>
                <a:lnTo>
                  <a:pt x="960" y="33229"/>
                </a:lnTo>
                <a:lnTo>
                  <a:pt x="1011" y="34385"/>
                </a:lnTo>
                <a:lnTo>
                  <a:pt x="1106" y="35587"/>
                </a:lnTo>
                <a:lnTo>
                  <a:pt x="1988" y="37585"/>
                </a:lnTo>
                <a:lnTo>
                  <a:pt x="2092" y="29747"/>
                </a:lnTo>
                <a:close/>
              </a:path>
              <a:path w="796290" h="46354">
                <a:moveTo>
                  <a:pt x="551551" y="11879"/>
                </a:moveTo>
                <a:lnTo>
                  <a:pt x="539073" y="12557"/>
                </a:lnTo>
                <a:lnTo>
                  <a:pt x="534535" y="17632"/>
                </a:lnTo>
                <a:lnTo>
                  <a:pt x="534434" y="20158"/>
                </a:lnTo>
                <a:lnTo>
                  <a:pt x="535003" y="30342"/>
                </a:lnTo>
                <a:lnTo>
                  <a:pt x="540322" y="35100"/>
                </a:lnTo>
                <a:lnTo>
                  <a:pt x="546559" y="34762"/>
                </a:lnTo>
                <a:lnTo>
                  <a:pt x="552813" y="34385"/>
                </a:lnTo>
                <a:lnTo>
                  <a:pt x="557437" y="29218"/>
                </a:lnTo>
                <a:lnTo>
                  <a:pt x="557316" y="24799"/>
                </a:lnTo>
                <a:lnTo>
                  <a:pt x="556918" y="17632"/>
                </a:lnTo>
                <a:lnTo>
                  <a:pt x="556833" y="16605"/>
                </a:lnTo>
                <a:lnTo>
                  <a:pt x="551551" y="11879"/>
                </a:lnTo>
                <a:close/>
              </a:path>
              <a:path w="796290" h="46354">
                <a:moveTo>
                  <a:pt x="552813" y="34385"/>
                </a:moveTo>
                <a:lnTo>
                  <a:pt x="546557" y="34763"/>
                </a:lnTo>
                <a:lnTo>
                  <a:pt x="552785" y="34417"/>
                </a:lnTo>
                <a:close/>
              </a:path>
              <a:path w="796290" h="46354">
                <a:moveTo>
                  <a:pt x="791698" y="0"/>
                </a:moveTo>
                <a:lnTo>
                  <a:pt x="551551" y="11879"/>
                </a:lnTo>
                <a:lnTo>
                  <a:pt x="556833" y="16605"/>
                </a:lnTo>
                <a:lnTo>
                  <a:pt x="556918" y="17632"/>
                </a:lnTo>
                <a:lnTo>
                  <a:pt x="557316" y="24799"/>
                </a:lnTo>
                <a:lnTo>
                  <a:pt x="557437" y="29218"/>
                </a:lnTo>
                <a:lnTo>
                  <a:pt x="552813" y="34385"/>
                </a:lnTo>
                <a:lnTo>
                  <a:pt x="622891" y="29601"/>
                </a:lnTo>
                <a:lnTo>
                  <a:pt x="695213" y="23676"/>
                </a:lnTo>
                <a:lnTo>
                  <a:pt x="792874" y="14889"/>
                </a:lnTo>
                <a:lnTo>
                  <a:pt x="795932" y="11202"/>
                </a:lnTo>
                <a:lnTo>
                  <a:pt x="795169" y="3018"/>
                </a:lnTo>
                <a:lnTo>
                  <a:pt x="791698" y="0"/>
                </a:lnTo>
                <a:close/>
              </a:path>
              <a:path w="796290" h="46354">
                <a:moveTo>
                  <a:pt x="2093" y="28937"/>
                </a:moveTo>
                <a:lnTo>
                  <a:pt x="1563" y="30946"/>
                </a:lnTo>
                <a:lnTo>
                  <a:pt x="2092" y="29747"/>
                </a:lnTo>
                <a:lnTo>
                  <a:pt x="2093" y="28937"/>
                </a:lnTo>
                <a:close/>
              </a:path>
              <a:path w="796290" h="46354">
                <a:moveTo>
                  <a:pt x="3210" y="27216"/>
                </a:moveTo>
                <a:lnTo>
                  <a:pt x="2310" y="28114"/>
                </a:lnTo>
                <a:lnTo>
                  <a:pt x="2191" y="28564"/>
                </a:lnTo>
                <a:lnTo>
                  <a:pt x="2092" y="29747"/>
                </a:lnTo>
                <a:lnTo>
                  <a:pt x="3210" y="27216"/>
                </a:lnTo>
                <a:close/>
              </a:path>
              <a:path w="796290" h="46354">
                <a:moveTo>
                  <a:pt x="2310" y="28114"/>
                </a:moveTo>
                <a:lnTo>
                  <a:pt x="2093" y="28331"/>
                </a:lnTo>
                <a:lnTo>
                  <a:pt x="2093" y="28937"/>
                </a:lnTo>
                <a:lnTo>
                  <a:pt x="2310" y="28114"/>
                </a:lnTo>
                <a:close/>
              </a:path>
              <a:path w="796290" h="46354">
                <a:moveTo>
                  <a:pt x="3603" y="26325"/>
                </a:moveTo>
                <a:lnTo>
                  <a:pt x="2578" y="27096"/>
                </a:lnTo>
                <a:lnTo>
                  <a:pt x="2310" y="28114"/>
                </a:lnTo>
                <a:lnTo>
                  <a:pt x="3153" y="27273"/>
                </a:lnTo>
                <a:lnTo>
                  <a:pt x="3263" y="27096"/>
                </a:lnTo>
                <a:lnTo>
                  <a:pt x="3603" y="26325"/>
                </a:lnTo>
                <a:close/>
              </a:path>
              <a:path w="796290" h="46354">
                <a:moveTo>
                  <a:pt x="19373" y="26884"/>
                </a:moveTo>
                <a:lnTo>
                  <a:pt x="20479" y="27474"/>
                </a:lnTo>
                <a:lnTo>
                  <a:pt x="19991" y="26921"/>
                </a:lnTo>
                <a:lnTo>
                  <a:pt x="19454" y="26915"/>
                </a:lnTo>
                <a:close/>
              </a:path>
              <a:path w="796290" h="46354">
                <a:moveTo>
                  <a:pt x="5630" y="24799"/>
                </a:moveTo>
                <a:lnTo>
                  <a:pt x="3603" y="26325"/>
                </a:lnTo>
                <a:lnTo>
                  <a:pt x="3210" y="27216"/>
                </a:lnTo>
                <a:lnTo>
                  <a:pt x="5630" y="24799"/>
                </a:lnTo>
                <a:close/>
              </a:path>
              <a:path w="796290" h="46354">
                <a:moveTo>
                  <a:pt x="17801" y="26291"/>
                </a:moveTo>
                <a:lnTo>
                  <a:pt x="19302" y="26954"/>
                </a:lnTo>
                <a:lnTo>
                  <a:pt x="17801" y="26291"/>
                </a:lnTo>
                <a:close/>
              </a:path>
              <a:path w="796290" h="46354">
                <a:moveTo>
                  <a:pt x="22495" y="24007"/>
                </a:moveTo>
                <a:lnTo>
                  <a:pt x="22254" y="24008"/>
                </a:lnTo>
                <a:lnTo>
                  <a:pt x="19684" y="26573"/>
                </a:lnTo>
                <a:lnTo>
                  <a:pt x="19991" y="26921"/>
                </a:lnTo>
                <a:lnTo>
                  <a:pt x="21523" y="26939"/>
                </a:lnTo>
                <a:lnTo>
                  <a:pt x="28073" y="25836"/>
                </a:lnTo>
                <a:lnTo>
                  <a:pt x="35405" y="25836"/>
                </a:lnTo>
                <a:lnTo>
                  <a:pt x="34122" y="24382"/>
                </a:lnTo>
                <a:lnTo>
                  <a:pt x="28089" y="24011"/>
                </a:lnTo>
                <a:lnTo>
                  <a:pt x="22495" y="24007"/>
                </a:lnTo>
                <a:close/>
              </a:path>
              <a:path w="796290" h="46354">
                <a:moveTo>
                  <a:pt x="28073" y="25836"/>
                </a:moveTo>
                <a:lnTo>
                  <a:pt x="21523" y="26939"/>
                </a:lnTo>
                <a:lnTo>
                  <a:pt x="29621" y="26939"/>
                </a:lnTo>
                <a:lnTo>
                  <a:pt x="28073" y="25836"/>
                </a:lnTo>
                <a:close/>
              </a:path>
              <a:path w="796290" h="46354">
                <a:moveTo>
                  <a:pt x="19684" y="26573"/>
                </a:moveTo>
                <a:lnTo>
                  <a:pt x="19458" y="26799"/>
                </a:lnTo>
                <a:lnTo>
                  <a:pt x="19991" y="26921"/>
                </a:lnTo>
                <a:lnTo>
                  <a:pt x="19684" y="26573"/>
                </a:lnTo>
                <a:close/>
              </a:path>
              <a:path w="796290" h="46354">
                <a:moveTo>
                  <a:pt x="12712" y="24044"/>
                </a:moveTo>
                <a:lnTo>
                  <a:pt x="17890" y="26325"/>
                </a:lnTo>
                <a:lnTo>
                  <a:pt x="19373" y="26884"/>
                </a:lnTo>
                <a:lnTo>
                  <a:pt x="19684" y="26573"/>
                </a:lnTo>
                <a:lnTo>
                  <a:pt x="17725" y="24352"/>
                </a:lnTo>
                <a:lnTo>
                  <a:pt x="12712" y="24044"/>
                </a:lnTo>
                <a:close/>
              </a:path>
              <a:path w="796290" h="46354">
                <a:moveTo>
                  <a:pt x="12612" y="24000"/>
                </a:moveTo>
                <a:lnTo>
                  <a:pt x="17725" y="24352"/>
                </a:lnTo>
                <a:lnTo>
                  <a:pt x="19684" y="26573"/>
                </a:lnTo>
                <a:lnTo>
                  <a:pt x="22254" y="24008"/>
                </a:lnTo>
                <a:lnTo>
                  <a:pt x="12612" y="24000"/>
                </a:lnTo>
                <a:close/>
              </a:path>
              <a:path w="796290" h="46354">
                <a:moveTo>
                  <a:pt x="6235" y="24195"/>
                </a:moveTo>
                <a:lnTo>
                  <a:pt x="4195" y="24985"/>
                </a:lnTo>
                <a:lnTo>
                  <a:pt x="3603" y="26325"/>
                </a:lnTo>
                <a:lnTo>
                  <a:pt x="5630" y="24799"/>
                </a:lnTo>
                <a:lnTo>
                  <a:pt x="6235" y="24195"/>
                </a:lnTo>
                <a:close/>
              </a:path>
              <a:path w="796290" h="46354">
                <a:moveTo>
                  <a:pt x="13638" y="24453"/>
                </a:moveTo>
                <a:lnTo>
                  <a:pt x="12928" y="24453"/>
                </a:lnTo>
                <a:lnTo>
                  <a:pt x="17801" y="26291"/>
                </a:lnTo>
                <a:lnTo>
                  <a:pt x="13638" y="24453"/>
                </a:lnTo>
                <a:close/>
              </a:path>
              <a:path w="796290" h="46354">
                <a:moveTo>
                  <a:pt x="6748" y="23996"/>
                </a:moveTo>
                <a:lnTo>
                  <a:pt x="6235" y="24195"/>
                </a:lnTo>
                <a:lnTo>
                  <a:pt x="5630" y="24799"/>
                </a:lnTo>
                <a:lnTo>
                  <a:pt x="6237" y="24343"/>
                </a:lnTo>
                <a:lnTo>
                  <a:pt x="10845" y="24007"/>
                </a:lnTo>
                <a:lnTo>
                  <a:pt x="11904" y="24000"/>
                </a:lnTo>
                <a:lnTo>
                  <a:pt x="6748" y="23996"/>
                </a:lnTo>
                <a:close/>
              </a:path>
              <a:path w="796290" h="46354">
                <a:moveTo>
                  <a:pt x="6435" y="23996"/>
                </a:moveTo>
                <a:lnTo>
                  <a:pt x="6235" y="24195"/>
                </a:lnTo>
                <a:lnTo>
                  <a:pt x="6748" y="23996"/>
                </a:lnTo>
                <a:lnTo>
                  <a:pt x="6435" y="23996"/>
                </a:lnTo>
                <a:close/>
              </a:path>
              <a:path w="796290" h="46354">
                <a:moveTo>
                  <a:pt x="11987" y="24000"/>
                </a:moveTo>
                <a:lnTo>
                  <a:pt x="12712" y="24044"/>
                </a:lnTo>
                <a:lnTo>
                  <a:pt x="11987" y="24000"/>
                </a:lnTo>
                <a:close/>
              </a:path>
              <a:path w="796290" h="46354">
                <a:moveTo>
                  <a:pt x="12611" y="24000"/>
                </a:moveTo>
                <a:lnTo>
                  <a:pt x="11985" y="24000"/>
                </a:lnTo>
                <a:lnTo>
                  <a:pt x="12612" y="24000"/>
                </a:lnTo>
                <a:close/>
              </a:path>
              <a:path w="796290" h="46354">
                <a:moveTo>
                  <a:pt x="9867" y="22788"/>
                </a:moveTo>
                <a:lnTo>
                  <a:pt x="6748" y="23996"/>
                </a:lnTo>
                <a:lnTo>
                  <a:pt x="11985" y="24000"/>
                </a:lnTo>
                <a:lnTo>
                  <a:pt x="12611" y="24000"/>
                </a:lnTo>
                <a:lnTo>
                  <a:pt x="9867" y="22788"/>
                </a:lnTo>
                <a:close/>
              </a:path>
              <a:path w="796290" h="46354">
                <a:moveTo>
                  <a:pt x="319017" y="21878"/>
                </a:moveTo>
                <a:lnTo>
                  <a:pt x="277625" y="22728"/>
                </a:lnTo>
                <a:lnTo>
                  <a:pt x="147309" y="23680"/>
                </a:lnTo>
                <a:lnTo>
                  <a:pt x="311189" y="23656"/>
                </a:lnTo>
                <a:lnTo>
                  <a:pt x="312724" y="22039"/>
                </a:lnTo>
                <a:lnTo>
                  <a:pt x="319017" y="21878"/>
                </a:lnTo>
                <a:close/>
              </a:path>
              <a:path w="796290" h="46354">
                <a:moveTo>
                  <a:pt x="432836" y="17844"/>
                </a:moveTo>
                <a:lnTo>
                  <a:pt x="319017" y="21878"/>
                </a:lnTo>
                <a:lnTo>
                  <a:pt x="325298" y="21717"/>
                </a:lnTo>
                <a:lnTo>
                  <a:pt x="422096" y="21717"/>
                </a:lnTo>
                <a:lnTo>
                  <a:pt x="425326" y="18186"/>
                </a:lnTo>
                <a:lnTo>
                  <a:pt x="432836" y="17844"/>
                </a:lnTo>
                <a:close/>
              </a:path>
              <a:path w="796290" h="46354">
                <a:moveTo>
                  <a:pt x="551532" y="11863"/>
                </a:moveTo>
                <a:lnTo>
                  <a:pt x="432836" y="17844"/>
                </a:lnTo>
                <a:lnTo>
                  <a:pt x="437794" y="17632"/>
                </a:lnTo>
                <a:lnTo>
                  <a:pt x="534535" y="17632"/>
                </a:lnTo>
                <a:lnTo>
                  <a:pt x="539073" y="12557"/>
                </a:lnTo>
                <a:lnTo>
                  <a:pt x="551551" y="1187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10261" y="2499850"/>
            <a:ext cx="3149136" cy="22464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072532" y="1736206"/>
            <a:ext cx="1193699" cy="18144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62747" y="1757767"/>
            <a:ext cx="566772" cy="12717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93425" y="1745466"/>
            <a:ext cx="122614" cy="12677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94607" y="1757226"/>
            <a:ext cx="350515" cy="11246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43933" y="1748613"/>
            <a:ext cx="194928" cy="12483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28266" y="1808425"/>
            <a:ext cx="93525" cy="6642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896472" y="1739178"/>
            <a:ext cx="116828" cy="12922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094691" y="1740648"/>
            <a:ext cx="500915" cy="18799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068650" y="1792241"/>
            <a:ext cx="350648" cy="7531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499111" y="1798637"/>
            <a:ext cx="105729" cy="5756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748085" y="1714178"/>
            <a:ext cx="194700" cy="15467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050556" y="1803247"/>
            <a:ext cx="53036" cy="52231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167946" y="1729766"/>
            <a:ext cx="175955" cy="127285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423484" y="1749981"/>
            <a:ext cx="179459" cy="10657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696237" y="1730710"/>
            <a:ext cx="172300" cy="11184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940056" y="1764323"/>
            <a:ext cx="61348" cy="9434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259627" y="1330885"/>
            <a:ext cx="259783" cy="15915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22041" y="4650492"/>
            <a:ext cx="2993419" cy="91004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513395" y="4250272"/>
            <a:ext cx="384326" cy="135938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968094" y="4158838"/>
            <a:ext cx="447622" cy="19471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512783" y="4244937"/>
            <a:ext cx="77458" cy="113663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2693207" y="4035683"/>
            <a:ext cx="2311400" cy="424815"/>
            <a:chOff x="2693207" y="4035683"/>
            <a:chExt cx="2311400" cy="424815"/>
          </a:xfrm>
        </p:grpSpPr>
        <p:pic>
          <p:nvPicPr>
            <p:cNvPr id="44" name="object 4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48992" y="4035683"/>
              <a:ext cx="1855054" cy="42165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693207" y="4237022"/>
              <a:ext cx="474654" cy="2233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39420" y="4170851"/>
              <a:ext cx="326561" cy="20096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79412" y="4224580"/>
              <a:ext cx="239327" cy="136571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09221" y="3936122"/>
            <a:ext cx="590958" cy="413844"/>
          </a:xfrm>
          <a:prstGeom prst="rect">
            <a:avLst/>
          </a:prstGeom>
        </p:spPr>
      </p:pic>
      <p:sp>
        <p:nvSpPr>
          <p:cNvPr id="49" name="object 4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7.18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BDF410-06FC-BB88-05CD-3D223802CF81}"/>
              </a:ext>
            </a:extLst>
          </p:cNvPr>
          <p:cNvSpPr txBox="1"/>
          <p:nvPr/>
        </p:nvSpPr>
        <p:spPr>
          <a:xfrm>
            <a:off x="1294372" y="1511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ปัญหาการจัดสรรพื้นที่เก็บข้อมูลแบบไดนามิก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F4A0A4B-E782-AE37-BFB9-4AE905C4DE81}"/>
              </a:ext>
            </a:extLst>
          </p:cNvPr>
          <p:cNvSpPr txBox="1"/>
          <p:nvPr/>
        </p:nvSpPr>
        <p:spPr>
          <a:xfrm>
            <a:off x="793681" y="11682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วิธีตอบสนองคำขอขนาด</a:t>
            </a:r>
            <a:r>
              <a:rPr lang="en-US" dirty="0">
                <a:solidFill>
                  <a:schemeClr val="accent1"/>
                </a:solidFill>
              </a:rPr>
              <a:t> n </a:t>
            </a:r>
            <a:r>
              <a:rPr lang="en-US" dirty="0" err="1">
                <a:solidFill>
                  <a:schemeClr val="accent1"/>
                </a:solidFill>
              </a:rPr>
              <a:t>จากรายการรูว่าง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77FA77-5269-D9F9-C322-F56507A1AC0C}"/>
              </a:ext>
            </a:extLst>
          </p:cNvPr>
          <p:cNvSpPr txBox="1"/>
          <p:nvPr/>
        </p:nvSpPr>
        <p:spPr>
          <a:xfrm>
            <a:off x="1555587" y="26195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ทำให้มีรูเหลือน้อยที่สุด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FEFC508-D2C8-4B11-6BDE-32A52DE0D9B5}"/>
              </a:ext>
            </a:extLst>
          </p:cNvPr>
          <p:cNvSpPr txBox="1"/>
          <p:nvPr/>
        </p:nvSpPr>
        <p:spPr>
          <a:xfrm>
            <a:off x="2295834" y="351596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ทำให้มีรูเหลือที่ใหญ่ที่สุด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18BC22-E9AD-1813-BB21-F550400E120F}"/>
              </a:ext>
            </a:extLst>
          </p:cNvPr>
          <p:cNvSpPr txBox="1"/>
          <p:nvPr/>
        </p:nvSpPr>
        <p:spPr>
          <a:xfrm>
            <a:off x="650287" y="5621681"/>
            <a:ext cx="6497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First-fit </a:t>
            </a:r>
            <a:r>
              <a:rPr lang="th-TH" dirty="0"/>
              <a:t>และ</a:t>
            </a:r>
            <a:r>
              <a:rPr lang="en-US" dirty="0"/>
              <a:t> best-fit</a:t>
            </a:r>
            <a:r>
              <a:rPr lang="th-TH" dirty="0"/>
              <a:t> </a:t>
            </a:r>
            <a:r>
              <a:rPr lang="en-US" dirty="0" err="1"/>
              <a:t>ดีกว่า</a:t>
            </a:r>
            <a:r>
              <a:rPr lang="th-TH" dirty="0"/>
              <a:t> </a:t>
            </a:r>
            <a:r>
              <a:rPr lang="en-US" dirty="0"/>
              <a:t>worst-fit</a:t>
            </a:r>
            <a:r>
              <a:rPr lang="th-TH" dirty="0"/>
              <a:t> </a:t>
            </a:r>
            <a:r>
              <a:rPr lang="en-US" dirty="0" err="1"/>
              <a:t>ในแง่ของความเร็วและการใช้พื้นที่จัดเก็บข้อมูล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2844" y="232410"/>
            <a:ext cx="64103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45360" algn="l"/>
              </a:tabLst>
            </a:pPr>
            <a:r>
              <a:rPr sz="3200" spc="-5" dirty="0"/>
              <a:t>Chapter</a:t>
            </a:r>
            <a:r>
              <a:rPr sz="3200" spc="-20" dirty="0"/>
              <a:t> </a:t>
            </a:r>
            <a:r>
              <a:rPr sz="3200" spc="-5" dirty="0"/>
              <a:t>7:	Memory</a:t>
            </a:r>
            <a:r>
              <a:rPr sz="3200" spc="-65" dirty="0"/>
              <a:t> </a:t>
            </a:r>
            <a:r>
              <a:rPr sz="3200" spc="-5" dirty="0"/>
              <a:t>Management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9316" y="1252474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69466" y="1134618"/>
            <a:ext cx="3455670" cy="224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18055">
              <a:lnSpc>
                <a:spcPct val="135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ckgr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u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d  </a:t>
            </a:r>
            <a:r>
              <a:rPr sz="1800" spc="-10" dirty="0">
                <a:latin typeface="Arial MT"/>
                <a:cs typeface="Arial MT"/>
              </a:rPr>
              <a:t>Swapping</a:t>
            </a:r>
            <a:endParaRPr sz="1800" dirty="0">
              <a:latin typeface="Arial MT"/>
              <a:cs typeface="Arial MT"/>
            </a:endParaRPr>
          </a:p>
          <a:p>
            <a:pPr marL="12700" marR="338455">
              <a:lnSpc>
                <a:spcPts val="2920"/>
              </a:lnSpc>
              <a:spcBef>
                <a:spcPts val="220"/>
              </a:spcBef>
            </a:pPr>
            <a:r>
              <a:rPr sz="1800" spc="-10" dirty="0">
                <a:latin typeface="Arial MT"/>
                <a:cs typeface="Arial MT"/>
              </a:rPr>
              <a:t>Contiguous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Allocation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Paging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-5" dirty="0">
                <a:latin typeface="Arial MT"/>
                <a:cs typeface="Arial MT"/>
              </a:rPr>
              <a:t>Implementation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Page Table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Segmentation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9316" y="1622805"/>
            <a:ext cx="265175" cy="274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9316" y="1993087"/>
            <a:ext cx="265175" cy="2746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9316" y="2363723"/>
            <a:ext cx="265175" cy="274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9316" y="2734055"/>
            <a:ext cx="265175" cy="274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9316" y="3104388"/>
            <a:ext cx="265175" cy="2743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65983" y="939001"/>
            <a:ext cx="1220477" cy="78641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6622" y="2174774"/>
            <a:ext cx="635427" cy="3471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95895" y="3037603"/>
            <a:ext cx="1279162" cy="4259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20207" y="1973985"/>
            <a:ext cx="889352" cy="36344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85652" y="1949156"/>
            <a:ext cx="609388" cy="28850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96764" y="1907007"/>
            <a:ext cx="733874" cy="21278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208366" y="2701025"/>
            <a:ext cx="1296803" cy="36439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60361" y="2630060"/>
            <a:ext cx="205258" cy="25996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064826" y="2599836"/>
            <a:ext cx="275822" cy="28702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452733" y="2655305"/>
            <a:ext cx="376482" cy="34142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85394" y="2613583"/>
            <a:ext cx="494071" cy="223342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4380357" y="6673832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7.</a:t>
            </a:r>
            <a:fld id="{81D60167-4931-47E6-BA6A-407CBD079E47}" type="slidenum"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2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39653C-A606-8E78-7C1E-81FDF281F5FB}"/>
              </a:ext>
            </a:extLst>
          </p:cNvPr>
          <p:cNvSpPr txBox="1"/>
          <p:nvPr/>
        </p:nvSpPr>
        <p:spPr>
          <a:xfrm>
            <a:off x="1454199" y="174131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การจัดสรรหน่วยความจำต่อเนื่องกัน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94A627-DCED-33A0-13C1-9046045FD747}"/>
              </a:ext>
            </a:extLst>
          </p:cNvPr>
          <p:cNvSpPr txBox="1"/>
          <p:nvPr/>
        </p:nvSpPr>
        <p:spPr>
          <a:xfrm>
            <a:off x="1537525" y="24864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การดำเนินการตารางเพจ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1E950-5B82-A7A4-31F5-4A146A27CAED}"/>
              </a:ext>
            </a:extLst>
          </p:cNvPr>
          <p:cNvSpPr txBox="1"/>
          <p:nvPr/>
        </p:nvSpPr>
        <p:spPr>
          <a:xfrm>
            <a:off x="1580131" y="28832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การแบ่งส่วน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847" y="173169"/>
            <a:ext cx="3250407" cy="24361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0826" y="205927"/>
            <a:ext cx="3173663" cy="23784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39625" y="2634590"/>
            <a:ext cx="3241636" cy="24295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52330" y="3441169"/>
            <a:ext cx="611702" cy="22473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1305162" y="1209213"/>
            <a:ext cx="2322195" cy="0"/>
          </a:xfrm>
          <a:custGeom>
            <a:avLst/>
            <a:gdLst/>
            <a:ahLst/>
            <a:cxnLst/>
            <a:rect l="l" t="t" r="r" b="b"/>
            <a:pathLst>
              <a:path w="2322195">
                <a:moveTo>
                  <a:pt x="0" y="0"/>
                </a:moveTo>
                <a:lnTo>
                  <a:pt x="0" y="0"/>
                </a:lnTo>
                <a:lnTo>
                  <a:pt x="2304969" y="0"/>
                </a:lnTo>
                <a:lnTo>
                  <a:pt x="2322043" y="0"/>
                </a:lnTo>
              </a:path>
            </a:pathLst>
          </a:custGeom>
          <a:ln w="277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7366" y="1582918"/>
            <a:ext cx="3631581" cy="410774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4790689" y="2783291"/>
            <a:ext cx="1249045" cy="0"/>
          </a:xfrm>
          <a:custGeom>
            <a:avLst/>
            <a:gdLst/>
            <a:ahLst/>
            <a:cxnLst/>
            <a:rect l="l" t="t" r="r" b="b"/>
            <a:pathLst>
              <a:path w="1249045">
                <a:moveTo>
                  <a:pt x="0" y="0"/>
                </a:moveTo>
                <a:lnTo>
                  <a:pt x="0" y="0"/>
                </a:lnTo>
                <a:lnTo>
                  <a:pt x="1232139" y="0"/>
                </a:lnTo>
                <a:lnTo>
                  <a:pt x="1248568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61546" y="2762379"/>
            <a:ext cx="1378585" cy="0"/>
          </a:xfrm>
          <a:custGeom>
            <a:avLst/>
            <a:gdLst/>
            <a:ahLst/>
            <a:cxnLst/>
            <a:rect l="l" t="t" r="r" b="b"/>
            <a:pathLst>
              <a:path w="1378585">
                <a:moveTo>
                  <a:pt x="0" y="0"/>
                </a:moveTo>
                <a:lnTo>
                  <a:pt x="0" y="0"/>
                </a:lnTo>
                <a:lnTo>
                  <a:pt x="1361176" y="0"/>
                </a:lnTo>
                <a:lnTo>
                  <a:pt x="1378406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45420" y="3122014"/>
            <a:ext cx="1336675" cy="293370"/>
          </a:xfrm>
          <a:custGeom>
            <a:avLst/>
            <a:gdLst/>
            <a:ahLst/>
            <a:cxnLst/>
            <a:rect l="l" t="t" r="r" b="b"/>
            <a:pathLst>
              <a:path w="1336675" h="293370">
                <a:moveTo>
                  <a:pt x="0" y="0"/>
                </a:moveTo>
                <a:lnTo>
                  <a:pt x="0" y="0"/>
                </a:lnTo>
                <a:lnTo>
                  <a:pt x="573721" y="0"/>
                </a:lnTo>
                <a:lnTo>
                  <a:pt x="590113" y="0"/>
                </a:lnTo>
              </a:path>
              <a:path w="1336675" h="293370">
                <a:moveTo>
                  <a:pt x="27473" y="293211"/>
                </a:moveTo>
                <a:lnTo>
                  <a:pt x="27473" y="293211"/>
                </a:lnTo>
                <a:lnTo>
                  <a:pt x="1319410" y="293211"/>
                </a:lnTo>
                <a:lnTo>
                  <a:pt x="1336636" y="293211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72559" y="3136369"/>
            <a:ext cx="589915" cy="0"/>
          </a:xfrm>
          <a:custGeom>
            <a:avLst/>
            <a:gdLst/>
            <a:ahLst/>
            <a:cxnLst/>
            <a:rect l="l" t="t" r="r" b="b"/>
            <a:pathLst>
              <a:path w="589915">
                <a:moveTo>
                  <a:pt x="0" y="0"/>
                </a:moveTo>
                <a:lnTo>
                  <a:pt x="0" y="0"/>
                </a:lnTo>
                <a:lnTo>
                  <a:pt x="572974" y="0"/>
                </a:lnTo>
                <a:lnTo>
                  <a:pt x="589345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0656" y="3776007"/>
            <a:ext cx="4125595" cy="296545"/>
          </a:xfrm>
          <a:custGeom>
            <a:avLst/>
            <a:gdLst/>
            <a:ahLst/>
            <a:cxnLst/>
            <a:rect l="l" t="t" r="r" b="b"/>
            <a:pathLst>
              <a:path w="4125595" h="296545">
                <a:moveTo>
                  <a:pt x="708502" y="0"/>
                </a:moveTo>
                <a:lnTo>
                  <a:pt x="708502" y="0"/>
                </a:lnTo>
                <a:lnTo>
                  <a:pt x="4108085" y="0"/>
                </a:lnTo>
                <a:lnTo>
                  <a:pt x="4125169" y="0"/>
                </a:lnTo>
              </a:path>
              <a:path w="4125595" h="296545">
                <a:moveTo>
                  <a:pt x="0" y="296477"/>
                </a:moveTo>
                <a:lnTo>
                  <a:pt x="0" y="296477"/>
                </a:lnTo>
                <a:lnTo>
                  <a:pt x="1213354" y="296477"/>
                </a:lnTo>
                <a:lnTo>
                  <a:pt x="1230444" y="296477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59687" y="4428674"/>
            <a:ext cx="1224915" cy="0"/>
          </a:xfrm>
          <a:custGeom>
            <a:avLst/>
            <a:gdLst/>
            <a:ahLst/>
            <a:cxnLst/>
            <a:rect l="l" t="t" r="r" b="b"/>
            <a:pathLst>
              <a:path w="1224914">
                <a:moveTo>
                  <a:pt x="0" y="0"/>
                </a:moveTo>
                <a:lnTo>
                  <a:pt x="0" y="0"/>
                </a:lnTo>
                <a:lnTo>
                  <a:pt x="1207401" y="0"/>
                </a:lnTo>
                <a:lnTo>
                  <a:pt x="1224407" y="0"/>
                </a:lnTo>
              </a:path>
            </a:pathLst>
          </a:custGeom>
          <a:ln w="277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97040" y="4665179"/>
            <a:ext cx="2730945" cy="646077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7822" y="296037"/>
            <a:ext cx="28486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Fragmentation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016" y="1052449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0216" y="1030605"/>
            <a:ext cx="6630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External</a:t>
            </a:r>
            <a:r>
              <a:rPr sz="1800" b="1" spc="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Fragmentation</a:t>
            </a:r>
            <a:r>
              <a:rPr sz="1800" b="1" spc="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total memory</a:t>
            </a:r>
            <a:r>
              <a:rPr sz="1800" spc="-5" dirty="0">
                <a:latin typeface="Arial MT"/>
                <a:cs typeface="Arial MT"/>
              </a:rPr>
              <a:t> space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exists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satisfy 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0216" y="1208913"/>
            <a:ext cx="6831965" cy="131508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55"/>
              </a:spcBef>
            </a:pPr>
            <a:r>
              <a:rPr sz="1800" spc="-5" dirty="0">
                <a:latin typeface="Arial MT"/>
                <a:cs typeface="Arial MT"/>
              </a:rPr>
              <a:t>request, but it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 contiguous</a:t>
            </a:r>
            <a:endParaRPr sz="1800">
              <a:latin typeface="Arial MT"/>
              <a:cs typeface="Arial MT"/>
            </a:endParaRPr>
          </a:p>
          <a:p>
            <a:pPr marL="12700" marR="5080" algn="just">
              <a:lnSpc>
                <a:spcPct val="100000"/>
              </a:lnSpc>
              <a:spcBef>
                <a:spcPts val="755"/>
              </a:spcBef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Internal Fragmentation </a:t>
            </a:r>
            <a:r>
              <a:rPr sz="1800" dirty="0">
                <a:latin typeface="Arial MT"/>
                <a:cs typeface="Arial MT"/>
              </a:rPr>
              <a:t>– </a:t>
            </a:r>
            <a:r>
              <a:rPr sz="1800" spc="-5" dirty="0">
                <a:latin typeface="Arial MT"/>
                <a:cs typeface="Arial MT"/>
              </a:rPr>
              <a:t>allocated memory </a:t>
            </a:r>
            <a:r>
              <a:rPr sz="1800" dirty="0">
                <a:latin typeface="Arial MT"/>
                <a:cs typeface="Arial MT"/>
              </a:rPr>
              <a:t>may </a:t>
            </a:r>
            <a:r>
              <a:rPr sz="1800" spc="-5" dirty="0">
                <a:latin typeface="Arial MT"/>
                <a:cs typeface="Arial MT"/>
              </a:rPr>
              <a:t>be slightly larger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than </a:t>
            </a:r>
            <a:r>
              <a:rPr sz="1800" spc="-10" dirty="0">
                <a:latin typeface="Arial MT"/>
                <a:cs typeface="Arial MT"/>
              </a:rPr>
              <a:t>requested </a:t>
            </a:r>
            <a:r>
              <a:rPr sz="1800" spc="-5" dirty="0">
                <a:latin typeface="Arial MT"/>
                <a:cs typeface="Arial MT"/>
              </a:rPr>
              <a:t>memory; </a:t>
            </a:r>
            <a:r>
              <a:rPr sz="1800" dirty="0">
                <a:latin typeface="Arial MT"/>
                <a:cs typeface="Arial MT"/>
              </a:rPr>
              <a:t>this size </a:t>
            </a:r>
            <a:r>
              <a:rPr sz="1800" spc="-5" dirty="0">
                <a:latin typeface="Arial MT"/>
                <a:cs typeface="Arial MT"/>
              </a:rPr>
              <a:t>difference is memory internal </a:t>
            </a:r>
            <a:r>
              <a:rPr sz="1800" dirty="0">
                <a:latin typeface="Arial MT"/>
                <a:cs typeface="Arial MT"/>
              </a:rPr>
              <a:t>to a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partition,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but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0016" y="1697101"/>
            <a:ext cx="265175" cy="2743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016" y="2616454"/>
            <a:ext cx="265175" cy="274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7216" y="3011170"/>
            <a:ext cx="235305" cy="24383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7216" y="3655821"/>
            <a:ext cx="235305" cy="2438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20216" y="2498598"/>
            <a:ext cx="6598920" cy="1685289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5" dirty="0">
                <a:latin typeface="Arial MT"/>
                <a:cs typeface="Arial MT"/>
              </a:rPr>
              <a:t>Reduce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external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fragmentation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compaction</a:t>
            </a:r>
            <a:endParaRPr sz="1800">
              <a:latin typeface="Arial"/>
              <a:cs typeface="Arial"/>
            </a:endParaRPr>
          </a:p>
          <a:p>
            <a:pPr marL="413384" marR="508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Shuffle </a:t>
            </a:r>
            <a:r>
              <a:rPr sz="1800" dirty="0">
                <a:latin typeface="Arial MT"/>
                <a:cs typeface="Arial MT"/>
              </a:rPr>
              <a:t>memory </a:t>
            </a:r>
            <a:r>
              <a:rPr sz="1800" spc="-5" dirty="0">
                <a:latin typeface="Arial MT"/>
                <a:cs typeface="Arial MT"/>
              </a:rPr>
              <a:t>contents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place all </a:t>
            </a:r>
            <a:r>
              <a:rPr sz="1800" dirty="0">
                <a:latin typeface="Arial MT"/>
                <a:cs typeface="Arial MT"/>
              </a:rPr>
              <a:t>free memory </a:t>
            </a:r>
            <a:r>
              <a:rPr sz="1800" spc="-5" dirty="0">
                <a:latin typeface="Arial MT"/>
                <a:cs typeface="Arial MT"/>
              </a:rPr>
              <a:t>together in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large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block</a:t>
            </a:r>
            <a:endParaRPr sz="1800">
              <a:latin typeface="Arial MT"/>
              <a:cs typeface="Arial MT"/>
            </a:endParaRPr>
          </a:p>
          <a:p>
            <a:pPr marL="413384" marR="233045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Compaction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possible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only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relocation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dynamic,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done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 execution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7216" y="4300728"/>
            <a:ext cx="235305" cy="24383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621282" y="4254500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9687" y="4290074"/>
            <a:ext cx="1224915" cy="277495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980"/>
              </a:lnSpc>
            </a:pPr>
            <a:r>
              <a:rPr sz="1800" dirty="0">
                <a:latin typeface="Arial MT"/>
                <a:cs typeface="Arial MT"/>
              </a:rPr>
              <a:t>/O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problem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4712" y="4528820"/>
            <a:ext cx="7198005" cy="2074286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651635" indent="-229235">
              <a:lnSpc>
                <a:spcPct val="100000"/>
              </a:lnSpc>
              <a:spcBef>
                <a:spcPts val="855"/>
              </a:spcBef>
              <a:buClr>
                <a:srgbClr val="009900"/>
              </a:buClr>
              <a:buSzPct val="75000"/>
              <a:buFont typeface="Webdings"/>
              <a:buChar char=""/>
              <a:tabLst>
                <a:tab pos="1652270" algn="l"/>
              </a:tabLst>
            </a:pPr>
            <a:r>
              <a:rPr sz="1800" dirty="0">
                <a:latin typeface="Arial MT"/>
                <a:cs typeface="Arial MT"/>
              </a:rPr>
              <a:t>Latch job in memory while it is involved in I/O</a:t>
            </a:r>
          </a:p>
          <a:p>
            <a:pPr marL="1651635" indent="-229235">
              <a:lnSpc>
                <a:spcPct val="100000"/>
              </a:lnSpc>
              <a:spcBef>
                <a:spcPts val="755"/>
              </a:spcBef>
              <a:buClr>
                <a:srgbClr val="009900"/>
              </a:buClr>
              <a:buSzPct val="75000"/>
              <a:buFont typeface="Webdings"/>
              <a:buChar char=""/>
              <a:tabLst>
                <a:tab pos="1652270" algn="l"/>
              </a:tabLst>
            </a:pPr>
            <a:r>
              <a:rPr sz="1800" dirty="0">
                <a:latin typeface="Arial MT"/>
                <a:cs typeface="Arial MT"/>
              </a:rPr>
              <a:t>Do I/O only into OS buffers</a:t>
            </a: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 dirty="0">
              <a:latin typeface="Arial MT"/>
              <a:cs typeface="Arial MT"/>
            </a:endParaRPr>
          </a:p>
          <a:p>
            <a:pPr marL="12700" marR="437324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compaction: </a:t>
            </a:r>
            <a:r>
              <a:rPr sz="1600" dirty="0">
                <a:latin typeface="Microsoft Sans Serif"/>
                <a:cs typeface="Microsoft Sans Serif"/>
              </a:rPr>
              <a:t>ก</a:t>
            </a:r>
            <a:r>
              <a:rPr lang="th-TH" sz="1600" dirty="0">
                <a:latin typeface="Microsoft Sans Serif"/>
                <a:cs typeface="Microsoft Sans Serif"/>
              </a:rPr>
              <a:t>า</a:t>
            </a:r>
            <a:r>
              <a:rPr sz="1600" dirty="0" err="1">
                <a:latin typeface="Microsoft Sans Serif"/>
                <a:cs typeface="Microsoft Sans Serif"/>
              </a:rPr>
              <a:t>รบ</a:t>
            </a:r>
            <a:r>
              <a:rPr lang="th-TH" sz="1600" dirty="0">
                <a:latin typeface="Microsoft Sans Serif"/>
                <a:cs typeface="Microsoft Sans Serif"/>
              </a:rPr>
              <a:t>ี</a:t>
            </a:r>
            <a:r>
              <a:rPr sz="1600" dirty="0" err="1">
                <a:latin typeface="Microsoft Sans Serif"/>
                <a:cs typeface="Microsoft Sans Serif"/>
              </a:rPr>
              <a:t>บอ</a:t>
            </a:r>
            <a:r>
              <a:rPr lang="th-TH" sz="1600" dirty="0">
                <a:latin typeface="Microsoft Sans Serif"/>
                <a:cs typeface="Microsoft Sans Serif"/>
              </a:rPr>
              <a:t>ั</a:t>
            </a:r>
            <a:r>
              <a:rPr sz="1600" dirty="0">
                <a:latin typeface="Microsoft Sans Serif"/>
                <a:cs typeface="Microsoft Sans Serif"/>
              </a:rPr>
              <a:t>ด  </a:t>
            </a:r>
            <a:endParaRPr lang="th-TH" sz="1600" dirty="0">
              <a:latin typeface="Microsoft Sans Serif"/>
              <a:cs typeface="Microsoft Sans Serif"/>
            </a:endParaRPr>
          </a:p>
          <a:p>
            <a:pPr marL="12700" marR="4373245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latin typeface="Arial MT"/>
                <a:cs typeface="Arial MT"/>
              </a:rPr>
              <a:t>satisfy: </a:t>
            </a:r>
            <a:r>
              <a:rPr sz="1600" dirty="0" err="1">
                <a:latin typeface="Microsoft Sans Serif"/>
                <a:cs typeface="Microsoft Sans Serif"/>
              </a:rPr>
              <a:t>ปฏิบ</a:t>
            </a:r>
            <a:r>
              <a:rPr lang="th-TH" sz="1600" dirty="0">
                <a:latin typeface="Microsoft Sans Serif"/>
                <a:cs typeface="Microsoft Sans Serif"/>
              </a:rPr>
              <a:t>ั</a:t>
            </a:r>
            <a:r>
              <a:rPr sz="1600" dirty="0">
                <a:latin typeface="Microsoft Sans Serif"/>
                <a:cs typeface="Microsoft Sans Serif"/>
              </a:rPr>
              <a:t>ต</a:t>
            </a:r>
            <a:r>
              <a:rPr lang="th-TH" sz="1600" dirty="0">
                <a:latin typeface="Microsoft Sans Serif"/>
                <a:cs typeface="Microsoft Sans Serif"/>
              </a:rPr>
              <a:t>ิ</a:t>
            </a:r>
            <a:r>
              <a:rPr sz="1600" dirty="0">
                <a:latin typeface="Microsoft Sans Serif"/>
                <a:cs typeface="Microsoft Sans Serif"/>
              </a:rPr>
              <a:t>ต</a:t>
            </a:r>
            <a:r>
              <a:rPr lang="th-TH" sz="1600" dirty="0">
                <a:latin typeface="Microsoft Sans Serif"/>
                <a:cs typeface="Microsoft Sans Serif"/>
              </a:rPr>
              <a:t>า</a:t>
            </a:r>
            <a:r>
              <a:rPr sz="1600" dirty="0">
                <a:latin typeface="Microsoft Sans Serif"/>
                <a:cs typeface="Microsoft Sans Serif"/>
              </a:rPr>
              <a:t>ม  </a:t>
            </a:r>
            <a:endParaRPr lang="th-TH" sz="1600" dirty="0">
              <a:latin typeface="Microsoft Sans Serif"/>
              <a:cs typeface="Microsoft Sans Serif"/>
            </a:endParaRPr>
          </a:p>
          <a:p>
            <a:pPr marL="12700" marR="4373245">
              <a:lnSpc>
                <a:spcPct val="100000"/>
              </a:lnSpc>
              <a:spcBef>
                <a:spcPts val="5"/>
              </a:spcBef>
            </a:pPr>
            <a:r>
              <a:rPr sz="1600" dirty="0" err="1">
                <a:latin typeface="Arial MT"/>
                <a:cs typeface="Arial MT"/>
              </a:rPr>
              <a:t>shuffle:</a:t>
            </a:r>
            <a:r>
              <a:rPr sz="1600" dirty="0" err="1">
                <a:latin typeface="Microsoft Sans Serif"/>
                <a:cs typeface="Microsoft Sans Serif"/>
              </a:rPr>
              <a:t>สับเปล</a:t>
            </a:r>
            <a:r>
              <a:rPr lang="th-TH" sz="1600" dirty="0">
                <a:latin typeface="Microsoft Sans Serif"/>
                <a:cs typeface="Microsoft Sans Serif"/>
              </a:rPr>
              <a:t>ี่</a:t>
            </a:r>
            <a:r>
              <a:rPr sz="1600" dirty="0" err="1">
                <a:latin typeface="Microsoft Sans Serif"/>
                <a:cs typeface="Microsoft Sans Serif"/>
              </a:rPr>
              <a:t>ยน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06243" y="1295300"/>
            <a:ext cx="432434" cy="29209"/>
          </a:xfrm>
          <a:custGeom>
            <a:avLst/>
            <a:gdLst/>
            <a:ahLst/>
            <a:cxnLst/>
            <a:rect l="l" t="t" r="r" b="b"/>
            <a:pathLst>
              <a:path w="432435" h="29209">
                <a:moveTo>
                  <a:pt x="333737" y="9207"/>
                </a:moveTo>
                <a:lnTo>
                  <a:pt x="338630" y="9434"/>
                </a:lnTo>
                <a:lnTo>
                  <a:pt x="342680" y="13878"/>
                </a:lnTo>
                <a:lnTo>
                  <a:pt x="342195" y="24356"/>
                </a:lnTo>
                <a:lnTo>
                  <a:pt x="337870" y="28297"/>
                </a:lnTo>
                <a:lnTo>
                  <a:pt x="355857" y="28747"/>
                </a:lnTo>
                <a:lnTo>
                  <a:pt x="379215" y="28524"/>
                </a:lnTo>
                <a:lnTo>
                  <a:pt x="402566" y="27707"/>
                </a:lnTo>
                <a:lnTo>
                  <a:pt x="429334" y="26313"/>
                </a:lnTo>
                <a:lnTo>
                  <a:pt x="431979" y="23351"/>
                </a:lnTo>
                <a:lnTo>
                  <a:pt x="431603" y="16714"/>
                </a:lnTo>
                <a:lnTo>
                  <a:pt x="429068" y="14174"/>
                </a:lnTo>
                <a:lnTo>
                  <a:pt x="356486" y="10219"/>
                </a:lnTo>
                <a:lnTo>
                  <a:pt x="333737" y="9207"/>
                </a:lnTo>
                <a:close/>
              </a:path>
              <a:path w="432435" h="29209">
                <a:moveTo>
                  <a:pt x="332776" y="28169"/>
                </a:moveTo>
                <a:lnTo>
                  <a:pt x="337751" y="28406"/>
                </a:lnTo>
                <a:lnTo>
                  <a:pt x="332776" y="28169"/>
                </a:lnTo>
                <a:close/>
              </a:path>
              <a:path w="432435" h="29209">
                <a:moveTo>
                  <a:pt x="328100" y="8973"/>
                </a:moveTo>
                <a:lnTo>
                  <a:pt x="323678" y="13047"/>
                </a:lnTo>
                <a:lnTo>
                  <a:pt x="323468" y="18172"/>
                </a:lnTo>
                <a:lnTo>
                  <a:pt x="323370" y="23644"/>
                </a:lnTo>
                <a:lnTo>
                  <a:pt x="327282" y="27909"/>
                </a:lnTo>
                <a:lnTo>
                  <a:pt x="332776" y="28169"/>
                </a:lnTo>
                <a:lnTo>
                  <a:pt x="337870" y="28297"/>
                </a:lnTo>
                <a:lnTo>
                  <a:pt x="342195" y="24356"/>
                </a:lnTo>
                <a:lnTo>
                  <a:pt x="342680" y="13878"/>
                </a:lnTo>
                <a:lnTo>
                  <a:pt x="338630" y="9434"/>
                </a:lnTo>
                <a:lnTo>
                  <a:pt x="333309" y="9188"/>
                </a:lnTo>
                <a:lnTo>
                  <a:pt x="328100" y="8973"/>
                </a:lnTo>
                <a:close/>
              </a:path>
              <a:path w="432435" h="29209">
                <a:moveTo>
                  <a:pt x="327282" y="27909"/>
                </a:moveTo>
                <a:lnTo>
                  <a:pt x="332776" y="28169"/>
                </a:lnTo>
                <a:lnTo>
                  <a:pt x="327282" y="27909"/>
                </a:lnTo>
                <a:close/>
              </a:path>
              <a:path w="432435" h="29209">
                <a:moveTo>
                  <a:pt x="277420" y="6526"/>
                </a:moveTo>
                <a:lnTo>
                  <a:pt x="287834" y="7081"/>
                </a:lnTo>
                <a:lnTo>
                  <a:pt x="291686" y="11358"/>
                </a:lnTo>
                <a:lnTo>
                  <a:pt x="291772" y="12654"/>
                </a:lnTo>
                <a:lnTo>
                  <a:pt x="291355" y="20768"/>
                </a:lnTo>
                <a:lnTo>
                  <a:pt x="291263" y="21962"/>
                </a:lnTo>
                <a:lnTo>
                  <a:pt x="286861" y="25934"/>
                </a:lnTo>
                <a:lnTo>
                  <a:pt x="327282" y="27909"/>
                </a:lnTo>
                <a:lnTo>
                  <a:pt x="323370" y="23644"/>
                </a:lnTo>
                <a:lnTo>
                  <a:pt x="323468" y="18172"/>
                </a:lnTo>
                <a:lnTo>
                  <a:pt x="323678" y="13047"/>
                </a:lnTo>
                <a:lnTo>
                  <a:pt x="328100" y="8973"/>
                </a:lnTo>
                <a:lnTo>
                  <a:pt x="277420" y="6526"/>
                </a:lnTo>
                <a:close/>
              </a:path>
              <a:path w="432435" h="29209">
                <a:moveTo>
                  <a:pt x="277395" y="6548"/>
                </a:moveTo>
                <a:lnTo>
                  <a:pt x="272971" y="10524"/>
                </a:lnTo>
                <a:lnTo>
                  <a:pt x="272617" y="17169"/>
                </a:lnTo>
                <a:lnTo>
                  <a:pt x="272508" y="21048"/>
                </a:lnTo>
                <a:lnTo>
                  <a:pt x="276414" y="25394"/>
                </a:lnTo>
                <a:lnTo>
                  <a:pt x="286861" y="25934"/>
                </a:lnTo>
                <a:lnTo>
                  <a:pt x="291263" y="21962"/>
                </a:lnTo>
                <a:lnTo>
                  <a:pt x="291355" y="20768"/>
                </a:lnTo>
                <a:lnTo>
                  <a:pt x="291772" y="12654"/>
                </a:lnTo>
                <a:lnTo>
                  <a:pt x="291686" y="11358"/>
                </a:lnTo>
                <a:lnTo>
                  <a:pt x="287834" y="7081"/>
                </a:lnTo>
                <a:lnTo>
                  <a:pt x="277395" y="6548"/>
                </a:lnTo>
                <a:close/>
              </a:path>
              <a:path w="432435" h="29209">
                <a:moveTo>
                  <a:pt x="281489" y="25665"/>
                </a:moveTo>
                <a:lnTo>
                  <a:pt x="281625" y="25673"/>
                </a:lnTo>
                <a:lnTo>
                  <a:pt x="281489" y="25665"/>
                </a:lnTo>
                <a:close/>
              </a:path>
              <a:path w="432435" h="29209">
                <a:moveTo>
                  <a:pt x="225818" y="23745"/>
                </a:moveTo>
                <a:lnTo>
                  <a:pt x="253739" y="24485"/>
                </a:lnTo>
                <a:lnTo>
                  <a:pt x="281489" y="25665"/>
                </a:lnTo>
                <a:lnTo>
                  <a:pt x="276414" y="25394"/>
                </a:lnTo>
                <a:lnTo>
                  <a:pt x="275021" y="23845"/>
                </a:lnTo>
                <a:lnTo>
                  <a:pt x="231051" y="23845"/>
                </a:lnTo>
                <a:lnTo>
                  <a:pt x="225818" y="23745"/>
                </a:lnTo>
                <a:close/>
              </a:path>
              <a:path w="432435" h="29209">
                <a:moveTo>
                  <a:pt x="220911" y="4734"/>
                </a:moveTo>
                <a:lnTo>
                  <a:pt x="216671" y="8815"/>
                </a:lnTo>
                <a:lnTo>
                  <a:pt x="216546" y="13047"/>
                </a:lnTo>
                <a:lnTo>
                  <a:pt x="216427" y="19323"/>
                </a:lnTo>
                <a:lnTo>
                  <a:pt x="220586" y="23644"/>
                </a:lnTo>
                <a:lnTo>
                  <a:pt x="231051" y="23845"/>
                </a:lnTo>
                <a:lnTo>
                  <a:pt x="235374" y="19684"/>
                </a:lnTo>
                <a:lnTo>
                  <a:pt x="235500" y="13047"/>
                </a:lnTo>
                <a:lnTo>
                  <a:pt x="235541" y="9188"/>
                </a:lnTo>
                <a:lnTo>
                  <a:pt x="231433" y="4918"/>
                </a:lnTo>
                <a:lnTo>
                  <a:pt x="226181" y="4798"/>
                </a:lnTo>
                <a:lnTo>
                  <a:pt x="220911" y="4734"/>
                </a:lnTo>
                <a:close/>
              </a:path>
              <a:path w="432435" h="29209">
                <a:moveTo>
                  <a:pt x="231433" y="4918"/>
                </a:moveTo>
                <a:lnTo>
                  <a:pt x="235541" y="9188"/>
                </a:lnTo>
                <a:lnTo>
                  <a:pt x="235500" y="13047"/>
                </a:lnTo>
                <a:lnTo>
                  <a:pt x="235374" y="19684"/>
                </a:lnTo>
                <a:lnTo>
                  <a:pt x="231051" y="23845"/>
                </a:lnTo>
                <a:lnTo>
                  <a:pt x="275021" y="23845"/>
                </a:lnTo>
                <a:lnTo>
                  <a:pt x="272508" y="21048"/>
                </a:lnTo>
                <a:lnTo>
                  <a:pt x="272617" y="17169"/>
                </a:lnTo>
                <a:lnTo>
                  <a:pt x="272971" y="10524"/>
                </a:lnTo>
                <a:lnTo>
                  <a:pt x="277395" y="6548"/>
                </a:lnTo>
                <a:lnTo>
                  <a:pt x="254414" y="5560"/>
                </a:lnTo>
                <a:lnTo>
                  <a:pt x="231433" y="4918"/>
                </a:lnTo>
                <a:close/>
              </a:path>
              <a:path w="432435" h="29209">
                <a:moveTo>
                  <a:pt x="105448" y="22531"/>
                </a:moveTo>
                <a:lnTo>
                  <a:pt x="225818" y="23745"/>
                </a:lnTo>
                <a:lnTo>
                  <a:pt x="220586" y="23644"/>
                </a:lnTo>
                <a:lnTo>
                  <a:pt x="219582" y="22602"/>
                </a:lnTo>
                <a:lnTo>
                  <a:pt x="115233" y="22602"/>
                </a:lnTo>
                <a:lnTo>
                  <a:pt x="105448" y="22531"/>
                </a:lnTo>
                <a:close/>
              </a:path>
              <a:path w="432435" h="29209">
                <a:moveTo>
                  <a:pt x="110445" y="4767"/>
                </a:moveTo>
                <a:lnTo>
                  <a:pt x="105411" y="4798"/>
                </a:lnTo>
                <a:lnTo>
                  <a:pt x="101597" y="8657"/>
                </a:lnTo>
                <a:lnTo>
                  <a:pt x="101565" y="18646"/>
                </a:lnTo>
                <a:lnTo>
                  <a:pt x="105448" y="22531"/>
                </a:lnTo>
                <a:lnTo>
                  <a:pt x="115233" y="22602"/>
                </a:lnTo>
                <a:lnTo>
                  <a:pt x="119246" y="18646"/>
                </a:lnTo>
                <a:lnTo>
                  <a:pt x="119307" y="8806"/>
                </a:lnTo>
                <a:lnTo>
                  <a:pt x="115360" y="4803"/>
                </a:lnTo>
                <a:lnTo>
                  <a:pt x="110445" y="4767"/>
                </a:lnTo>
                <a:close/>
              </a:path>
              <a:path w="432435" h="29209">
                <a:moveTo>
                  <a:pt x="220876" y="4767"/>
                </a:moveTo>
                <a:lnTo>
                  <a:pt x="110445" y="4767"/>
                </a:lnTo>
                <a:lnTo>
                  <a:pt x="115360" y="4803"/>
                </a:lnTo>
                <a:lnTo>
                  <a:pt x="119161" y="8657"/>
                </a:lnTo>
                <a:lnTo>
                  <a:pt x="119246" y="18646"/>
                </a:lnTo>
                <a:lnTo>
                  <a:pt x="115233" y="22602"/>
                </a:lnTo>
                <a:lnTo>
                  <a:pt x="219582" y="22602"/>
                </a:lnTo>
                <a:lnTo>
                  <a:pt x="216427" y="19323"/>
                </a:lnTo>
                <a:lnTo>
                  <a:pt x="216546" y="13047"/>
                </a:lnTo>
                <a:lnTo>
                  <a:pt x="216680" y="8806"/>
                </a:lnTo>
                <a:lnTo>
                  <a:pt x="220876" y="4767"/>
                </a:lnTo>
                <a:close/>
              </a:path>
              <a:path w="432435" h="29209">
                <a:moveTo>
                  <a:pt x="21705" y="5170"/>
                </a:moveTo>
                <a:lnTo>
                  <a:pt x="21885" y="5422"/>
                </a:lnTo>
                <a:lnTo>
                  <a:pt x="21961" y="6167"/>
                </a:lnTo>
                <a:lnTo>
                  <a:pt x="24574" y="9188"/>
                </a:lnTo>
                <a:lnTo>
                  <a:pt x="24630" y="10219"/>
                </a:lnTo>
                <a:lnTo>
                  <a:pt x="24043" y="18312"/>
                </a:lnTo>
                <a:lnTo>
                  <a:pt x="20240" y="21601"/>
                </a:lnTo>
                <a:lnTo>
                  <a:pt x="22609" y="21724"/>
                </a:lnTo>
                <a:lnTo>
                  <a:pt x="29596" y="21871"/>
                </a:lnTo>
                <a:lnTo>
                  <a:pt x="105448" y="22531"/>
                </a:lnTo>
                <a:lnTo>
                  <a:pt x="101565" y="18646"/>
                </a:lnTo>
                <a:lnTo>
                  <a:pt x="101451" y="8806"/>
                </a:lnTo>
                <a:lnTo>
                  <a:pt x="105011" y="5202"/>
                </a:lnTo>
                <a:lnTo>
                  <a:pt x="23257" y="5197"/>
                </a:lnTo>
                <a:lnTo>
                  <a:pt x="21705" y="5170"/>
                </a:lnTo>
                <a:close/>
              </a:path>
              <a:path w="432435" h="29209">
                <a:moveTo>
                  <a:pt x="15646" y="21363"/>
                </a:moveTo>
                <a:lnTo>
                  <a:pt x="20138" y="21690"/>
                </a:lnTo>
                <a:lnTo>
                  <a:pt x="15646" y="21363"/>
                </a:lnTo>
                <a:close/>
              </a:path>
              <a:path w="432435" h="29209">
                <a:moveTo>
                  <a:pt x="21961" y="6167"/>
                </a:moveTo>
                <a:lnTo>
                  <a:pt x="22119" y="12004"/>
                </a:lnTo>
                <a:lnTo>
                  <a:pt x="19168" y="15120"/>
                </a:lnTo>
                <a:lnTo>
                  <a:pt x="15425" y="15222"/>
                </a:lnTo>
                <a:lnTo>
                  <a:pt x="13126" y="18172"/>
                </a:lnTo>
                <a:lnTo>
                  <a:pt x="9385" y="18938"/>
                </a:lnTo>
                <a:lnTo>
                  <a:pt x="11204" y="20951"/>
                </a:lnTo>
                <a:lnTo>
                  <a:pt x="12784" y="21156"/>
                </a:lnTo>
                <a:lnTo>
                  <a:pt x="15646" y="21363"/>
                </a:lnTo>
                <a:lnTo>
                  <a:pt x="20240" y="21601"/>
                </a:lnTo>
                <a:lnTo>
                  <a:pt x="24043" y="18312"/>
                </a:lnTo>
                <a:lnTo>
                  <a:pt x="24630" y="10219"/>
                </a:lnTo>
                <a:lnTo>
                  <a:pt x="24574" y="9188"/>
                </a:lnTo>
                <a:lnTo>
                  <a:pt x="21961" y="6167"/>
                </a:lnTo>
                <a:close/>
              </a:path>
              <a:path w="432435" h="29209">
                <a:moveTo>
                  <a:pt x="11204" y="20951"/>
                </a:moveTo>
                <a:lnTo>
                  <a:pt x="12776" y="21156"/>
                </a:lnTo>
                <a:lnTo>
                  <a:pt x="11204" y="20951"/>
                </a:lnTo>
                <a:close/>
              </a:path>
              <a:path w="432435" h="29209">
                <a:moveTo>
                  <a:pt x="2846" y="6705"/>
                </a:moveTo>
                <a:lnTo>
                  <a:pt x="0" y="11358"/>
                </a:lnTo>
                <a:lnTo>
                  <a:pt x="2357" y="17169"/>
                </a:lnTo>
                <a:lnTo>
                  <a:pt x="9804" y="20768"/>
                </a:lnTo>
                <a:lnTo>
                  <a:pt x="11204" y="20951"/>
                </a:lnTo>
                <a:lnTo>
                  <a:pt x="9453" y="19013"/>
                </a:lnTo>
                <a:lnTo>
                  <a:pt x="9022" y="19013"/>
                </a:lnTo>
                <a:lnTo>
                  <a:pt x="2154" y="15222"/>
                </a:lnTo>
                <a:lnTo>
                  <a:pt x="728" y="10542"/>
                </a:lnTo>
                <a:lnTo>
                  <a:pt x="2846" y="6705"/>
                </a:lnTo>
                <a:close/>
              </a:path>
              <a:path w="432435" h="29209">
                <a:moveTo>
                  <a:pt x="11556" y="2110"/>
                </a:moveTo>
                <a:lnTo>
                  <a:pt x="728" y="10542"/>
                </a:lnTo>
                <a:lnTo>
                  <a:pt x="2049" y="15120"/>
                </a:lnTo>
                <a:lnTo>
                  <a:pt x="9022" y="19013"/>
                </a:lnTo>
                <a:lnTo>
                  <a:pt x="9385" y="18938"/>
                </a:lnTo>
                <a:lnTo>
                  <a:pt x="7960" y="17360"/>
                </a:lnTo>
                <a:lnTo>
                  <a:pt x="8213" y="8496"/>
                </a:lnTo>
                <a:lnTo>
                  <a:pt x="11967" y="4951"/>
                </a:lnTo>
                <a:lnTo>
                  <a:pt x="14592" y="4951"/>
                </a:lnTo>
                <a:lnTo>
                  <a:pt x="11556" y="2110"/>
                </a:lnTo>
                <a:close/>
              </a:path>
              <a:path w="432435" h="29209">
                <a:moveTo>
                  <a:pt x="9385" y="18938"/>
                </a:moveTo>
                <a:lnTo>
                  <a:pt x="9022" y="19013"/>
                </a:lnTo>
                <a:lnTo>
                  <a:pt x="9453" y="19013"/>
                </a:lnTo>
                <a:close/>
              </a:path>
              <a:path w="432435" h="29209">
                <a:moveTo>
                  <a:pt x="11967" y="4951"/>
                </a:moveTo>
                <a:lnTo>
                  <a:pt x="8213" y="8496"/>
                </a:lnTo>
                <a:lnTo>
                  <a:pt x="7960" y="17360"/>
                </a:lnTo>
                <a:lnTo>
                  <a:pt x="9385" y="18938"/>
                </a:lnTo>
                <a:lnTo>
                  <a:pt x="13126" y="18172"/>
                </a:lnTo>
                <a:lnTo>
                  <a:pt x="15425" y="15222"/>
                </a:lnTo>
                <a:lnTo>
                  <a:pt x="19168" y="15120"/>
                </a:lnTo>
                <a:lnTo>
                  <a:pt x="22119" y="12004"/>
                </a:lnTo>
                <a:lnTo>
                  <a:pt x="21996" y="7461"/>
                </a:lnTo>
                <a:lnTo>
                  <a:pt x="21918" y="6118"/>
                </a:lnTo>
                <a:lnTo>
                  <a:pt x="21316" y="5422"/>
                </a:lnTo>
                <a:lnTo>
                  <a:pt x="16468" y="5079"/>
                </a:lnTo>
                <a:lnTo>
                  <a:pt x="11967" y="4951"/>
                </a:lnTo>
                <a:close/>
              </a:path>
              <a:path w="432435" h="29209">
                <a:moveTo>
                  <a:pt x="328201" y="8973"/>
                </a:moveTo>
                <a:lnTo>
                  <a:pt x="333737" y="9207"/>
                </a:lnTo>
                <a:lnTo>
                  <a:pt x="328201" y="8973"/>
                </a:lnTo>
                <a:close/>
              </a:path>
              <a:path w="432435" h="29209">
                <a:moveTo>
                  <a:pt x="12040" y="0"/>
                </a:moveTo>
                <a:lnTo>
                  <a:pt x="5789" y="1374"/>
                </a:lnTo>
                <a:lnTo>
                  <a:pt x="2846" y="6705"/>
                </a:lnTo>
                <a:lnTo>
                  <a:pt x="3207" y="6118"/>
                </a:lnTo>
                <a:lnTo>
                  <a:pt x="3514" y="5716"/>
                </a:lnTo>
                <a:lnTo>
                  <a:pt x="6739" y="2269"/>
                </a:lnTo>
                <a:lnTo>
                  <a:pt x="11556" y="2110"/>
                </a:lnTo>
                <a:lnTo>
                  <a:pt x="17659" y="2110"/>
                </a:lnTo>
                <a:lnTo>
                  <a:pt x="12040" y="0"/>
                </a:lnTo>
                <a:close/>
              </a:path>
              <a:path w="432435" h="29209">
                <a:moveTo>
                  <a:pt x="16468" y="5079"/>
                </a:moveTo>
                <a:lnTo>
                  <a:pt x="21316" y="5422"/>
                </a:lnTo>
                <a:lnTo>
                  <a:pt x="21961" y="6167"/>
                </a:lnTo>
                <a:lnTo>
                  <a:pt x="21885" y="5422"/>
                </a:lnTo>
                <a:lnTo>
                  <a:pt x="21705" y="5170"/>
                </a:lnTo>
                <a:lnTo>
                  <a:pt x="16468" y="5079"/>
                </a:lnTo>
                <a:close/>
              </a:path>
              <a:path w="432435" h="29209">
                <a:moveTo>
                  <a:pt x="107512" y="4783"/>
                </a:moveTo>
                <a:lnTo>
                  <a:pt x="30051" y="5202"/>
                </a:lnTo>
                <a:lnTo>
                  <a:pt x="105011" y="5202"/>
                </a:lnTo>
                <a:lnTo>
                  <a:pt x="105411" y="4798"/>
                </a:lnTo>
                <a:lnTo>
                  <a:pt x="107512" y="4783"/>
                </a:lnTo>
                <a:close/>
              </a:path>
              <a:path w="432435" h="29209">
                <a:moveTo>
                  <a:pt x="17659" y="2110"/>
                </a:moveTo>
                <a:lnTo>
                  <a:pt x="11556" y="2110"/>
                </a:lnTo>
                <a:lnTo>
                  <a:pt x="14621" y="4988"/>
                </a:lnTo>
                <a:lnTo>
                  <a:pt x="16468" y="5079"/>
                </a:lnTo>
                <a:lnTo>
                  <a:pt x="21705" y="5170"/>
                </a:lnTo>
                <a:lnTo>
                  <a:pt x="20205" y="3067"/>
                </a:lnTo>
                <a:lnTo>
                  <a:pt x="17659" y="2110"/>
                </a:lnTo>
                <a:close/>
              </a:path>
              <a:path w="432435" h="29209">
                <a:moveTo>
                  <a:pt x="14592" y="4951"/>
                </a:moveTo>
                <a:lnTo>
                  <a:pt x="11967" y="4951"/>
                </a:lnTo>
                <a:lnTo>
                  <a:pt x="16468" y="5079"/>
                </a:lnTo>
                <a:lnTo>
                  <a:pt x="14621" y="4988"/>
                </a:lnTo>
                <a:close/>
              </a:path>
              <a:path w="432435" h="29209">
                <a:moveTo>
                  <a:pt x="226181" y="4798"/>
                </a:moveTo>
                <a:lnTo>
                  <a:pt x="231433" y="4918"/>
                </a:lnTo>
                <a:lnTo>
                  <a:pt x="226181" y="4798"/>
                </a:lnTo>
                <a:close/>
              </a:path>
              <a:path w="432435" h="29209">
                <a:moveTo>
                  <a:pt x="220949" y="4697"/>
                </a:moveTo>
                <a:lnTo>
                  <a:pt x="226181" y="4798"/>
                </a:lnTo>
                <a:lnTo>
                  <a:pt x="220949" y="4697"/>
                </a:lnTo>
                <a:close/>
              </a:path>
              <a:path w="432435" h="29209">
                <a:moveTo>
                  <a:pt x="168255" y="4417"/>
                </a:moveTo>
                <a:lnTo>
                  <a:pt x="107512" y="4783"/>
                </a:lnTo>
                <a:lnTo>
                  <a:pt x="220876" y="4767"/>
                </a:lnTo>
                <a:lnTo>
                  <a:pt x="197222" y="4448"/>
                </a:lnTo>
                <a:lnTo>
                  <a:pt x="168255" y="4417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53321" y="1323309"/>
            <a:ext cx="674370" cy="28575"/>
          </a:xfrm>
          <a:custGeom>
            <a:avLst/>
            <a:gdLst/>
            <a:ahLst/>
            <a:cxnLst/>
            <a:rect l="l" t="t" r="r" b="b"/>
            <a:pathLst>
              <a:path w="674370" h="28575">
                <a:moveTo>
                  <a:pt x="29102" y="11734"/>
                </a:moveTo>
                <a:lnTo>
                  <a:pt x="20977" y="12234"/>
                </a:lnTo>
                <a:lnTo>
                  <a:pt x="11645" y="13310"/>
                </a:lnTo>
                <a:lnTo>
                  <a:pt x="7950" y="13655"/>
                </a:lnTo>
                <a:lnTo>
                  <a:pt x="1513" y="16358"/>
                </a:lnTo>
                <a:lnTo>
                  <a:pt x="0" y="20063"/>
                </a:lnTo>
                <a:lnTo>
                  <a:pt x="2703" y="26500"/>
                </a:lnTo>
                <a:lnTo>
                  <a:pt x="6408" y="28014"/>
                </a:lnTo>
                <a:lnTo>
                  <a:pt x="11518" y="25867"/>
                </a:lnTo>
                <a:lnTo>
                  <a:pt x="14499" y="25867"/>
                </a:lnTo>
                <a:lnTo>
                  <a:pt x="21974" y="25270"/>
                </a:lnTo>
                <a:lnTo>
                  <a:pt x="29717" y="25123"/>
                </a:lnTo>
                <a:lnTo>
                  <a:pt x="26650" y="22300"/>
                </a:lnTo>
                <a:lnTo>
                  <a:pt x="26239" y="14933"/>
                </a:lnTo>
                <a:lnTo>
                  <a:pt x="29102" y="11734"/>
                </a:lnTo>
                <a:close/>
              </a:path>
              <a:path w="674370" h="28575">
                <a:moveTo>
                  <a:pt x="14499" y="25867"/>
                </a:moveTo>
                <a:lnTo>
                  <a:pt x="11518" y="25867"/>
                </a:lnTo>
                <a:lnTo>
                  <a:pt x="14260" y="25886"/>
                </a:lnTo>
                <a:lnTo>
                  <a:pt x="14499" y="25867"/>
                </a:lnTo>
                <a:close/>
              </a:path>
              <a:path w="674370" h="28575">
                <a:moveTo>
                  <a:pt x="36870" y="11464"/>
                </a:moveTo>
                <a:lnTo>
                  <a:pt x="32966" y="11525"/>
                </a:lnTo>
                <a:lnTo>
                  <a:pt x="29109" y="11733"/>
                </a:lnTo>
                <a:lnTo>
                  <a:pt x="26378" y="14778"/>
                </a:lnTo>
                <a:lnTo>
                  <a:pt x="26313" y="16257"/>
                </a:lnTo>
                <a:lnTo>
                  <a:pt x="26650" y="22300"/>
                </a:lnTo>
                <a:lnTo>
                  <a:pt x="29676" y="25123"/>
                </a:lnTo>
                <a:lnTo>
                  <a:pt x="37066" y="25011"/>
                </a:lnTo>
                <a:lnTo>
                  <a:pt x="39997" y="22000"/>
                </a:lnTo>
                <a:lnTo>
                  <a:pt x="39911" y="14423"/>
                </a:lnTo>
                <a:lnTo>
                  <a:pt x="36870" y="11464"/>
                </a:lnTo>
                <a:close/>
              </a:path>
              <a:path w="674370" h="28575">
                <a:moveTo>
                  <a:pt x="37066" y="25011"/>
                </a:moveTo>
                <a:lnTo>
                  <a:pt x="33378" y="25074"/>
                </a:lnTo>
                <a:lnTo>
                  <a:pt x="37053" y="25024"/>
                </a:lnTo>
                <a:close/>
              </a:path>
              <a:path w="674370" h="28575">
                <a:moveTo>
                  <a:pt x="76859" y="11464"/>
                </a:moveTo>
                <a:lnTo>
                  <a:pt x="36870" y="11464"/>
                </a:lnTo>
                <a:lnTo>
                  <a:pt x="39911" y="14423"/>
                </a:lnTo>
                <a:lnTo>
                  <a:pt x="39997" y="22000"/>
                </a:lnTo>
                <a:lnTo>
                  <a:pt x="37066" y="25011"/>
                </a:lnTo>
                <a:lnTo>
                  <a:pt x="79639" y="23911"/>
                </a:lnTo>
                <a:lnTo>
                  <a:pt x="76342" y="20879"/>
                </a:lnTo>
                <a:lnTo>
                  <a:pt x="76219" y="20624"/>
                </a:lnTo>
                <a:lnTo>
                  <a:pt x="75825" y="12605"/>
                </a:lnTo>
                <a:lnTo>
                  <a:pt x="76859" y="11464"/>
                </a:lnTo>
                <a:close/>
              </a:path>
              <a:path w="674370" h="28575">
                <a:moveTo>
                  <a:pt x="87302" y="8767"/>
                </a:moveTo>
                <a:lnTo>
                  <a:pt x="83092" y="8914"/>
                </a:lnTo>
                <a:lnTo>
                  <a:pt x="78984" y="9121"/>
                </a:lnTo>
                <a:lnTo>
                  <a:pt x="75825" y="12605"/>
                </a:lnTo>
                <a:lnTo>
                  <a:pt x="76219" y="20624"/>
                </a:lnTo>
                <a:lnTo>
                  <a:pt x="76342" y="20879"/>
                </a:lnTo>
                <a:lnTo>
                  <a:pt x="79639" y="23911"/>
                </a:lnTo>
                <a:lnTo>
                  <a:pt x="87824" y="23633"/>
                </a:lnTo>
                <a:lnTo>
                  <a:pt x="90927" y="20305"/>
                </a:lnTo>
                <a:lnTo>
                  <a:pt x="90805" y="13655"/>
                </a:lnTo>
                <a:lnTo>
                  <a:pt x="90746" y="11977"/>
                </a:lnTo>
                <a:lnTo>
                  <a:pt x="87302" y="8767"/>
                </a:lnTo>
                <a:close/>
              </a:path>
              <a:path w="674370" h="28575">
                <a:moveTo>
                  <a:pt x="119057" y="8767"/>
                </a:moveTo>
                <a:lnTo>
                  <a:pt x="87302" y="8767"/>
                </a:lnTo>
                <a:lnTo>
                  <a:pt x="90746" y="11977"/>
                </a:lnTo>
                <a:lnTo>
                  <a:pt x="90805" y="13655"/>
                </a:lnTo>
                <a:lnTo>
                  <a:pt x="90927" y="20305"/>
                </a:lnTo>
                <a:lnTo>
                  <a:pt x="87824" y="23633"/>
                </a:lnTo>
                <a:lnTo>
                  <a:pt x="121484" y="22441"/>
                </a:lnTo>
                <a:lnTo>
                  <a:pt x="117916" y="19205"/>
                </a:lnTo>
                <a:lnTo>
                  <a:pt x="117381" y="10663"/>
                </a:lnTo>
                <a:lnTo>
                  <a:pt x="119057" y="8767"/>
                </a:lnTo>
                <a:close/>
              </a:path>
              <a:path w="674370" h="28575">
                <a:moveTo>
                  <a:pt x="157964" y="6528"/>
                </a:moveTo>
                <a:lnTo>
                  <a:pt x="129471" y="6528"/>
                </a:lnTo>
                <a:lnTo>
                  <a:pt x="133092" y="9897"/>
                </a:lnTo>
                <a:lnTo>
                  <a:pt x="133393" y="18528"/>
                </a:lnTo>
                <a:lnTo>
                  <a:pt x="130032" y="22139"/>
                </a:lnTo>
                <a:lnTo>
                  <a:pt x="121484" y="22441"/>
                </a:lnTo>
                <a:lnTo>
                  <a:pt x="135237" y="22000"/>
                </a:lnTo>
                <a:lnTo>
                  <a:pt x="159761" y="21568"/>
                </a:lnTo>
                <a:lnTo>
                  <a:pt x="159345" y="21568"/>
                </a:lnTo>
                <a:lnTo>
                  <a:pt x="155686" y="18033"/>
                </a:lnTo>
                <a:lnTo>
                  <a:pt x="155491" y="9112"/>
                </a:lnTo>
                <a:lnTo>
                  <a:pt x="157964" y="6528"/>
                </a:lnTo>
                <a:close/>
              </a:path>
              <a:path w="674370" h="28575">
                <a:moveTo>
                  <a:pt x="129471" y="6528"/>
                </a:moveTo>
                <a:lnTo>
                  <a:pt x="124961" y="6693"/>
                </a:lnTo>
                <a:lnTo>
                  <a:pt x="120656" y="6958"/>
                </a:lnTo>
                <a:lnTo>
                  <a:pt x="117381" y="10663"/>
                </a:lnTo>
                <a:lnTo>
                  <a:pt x="117916" y="19205"/>
                </a:lnTo>
                <a:lnTo>
                  <a:pt x="121484" y="22441"/>
                </a:lnTo>
                <a:lnTo>
                  <a:pt x="130032" y="22139"/>
                </a:lnTo>
                <a:lnTo>
                  <a:pt x="133393" y="18528"/>
                </a:lnTo>
                <a:lnTo>
                  <a:pt x="133092" y="9897"/>
                </a:lnTo>
                <a:lnTo>
                  <a:pt x="129471" y="6528"/>
                </a:lnTo>
                <a:close/>
              </a:path>
              <a:path w="674370" h="28575">
                <a:moveTo>
                  <a:pt x="168074" y="5250"/>
                </a:moveTo>
                <a:lnTo>
                  <a:pt x="159033" y="5410"/>
                </a:lnTo>
                <a:lnTo>
                  <a:pt x="155680" y="8914"/>
                </a:lnTo>
                <a:lnTo>
                  <a:pt x="155567" y="12605"/>
                </a:lnTo>
                <a:lnTo>
                  <a:pt x="155686" y="18033"/>
                </a:lnTo>
                <a:lnTo>
                  <a:pt x="159345" y="21568"/>
                </a:lnTo>
                <a:lnTo>
                  <a:pt x="168267" y="21462"/>
                </a:lnTo>
                <a:lnTo>
                  <a:pt x="171853" y="17790"/>
                </a:lnTo>
                <a:lnTo>
                  <a:pt x="171745" y="8837"/>
                </a:lnTo>
                <a:lnTo>
                  <a:pt x="168074" y="5250"/>
                </a:lnTo>
                <a:close/>
              </a:path>
              <a:path w="674370" h="28575">
                <a:moveTo>
                  <a:pt x="213037" y="5250"/>
                </a:moveTo>
                <a:lnTo>
                  <a:pt x="168074" y="5250"/>
                </a:lnTo>
                <a:lnTo>
                  <a:pt x="171745" y="8837"/>
                </a:lnTo>
                <a:lnTo>
                  <a:pt x="171853" y="17790"/>
                </a:lnTo>
                <a:lnTo>
                  <a:pt x="168267" y="21462"/>
                </a:lnTo>
                <a:lnTo>
                  <a:pt x="164356" y="21511"/>
                </a:lnTo>
                <a:lnTo>
                  <a:pt x="202826" y="21270"/>
                </a:lnTo>
                <a:lnTo>
                  <a:pt x="215417" y="21265"/>
                </a:lnTo>
                <a:lnTo>
                  <a:pt x="213677" y="21262"/>
                </a:lnTo>
                <a:lnTo>
                  <a:pt x="209966" y="17562"/>
                </a:lnTo>
                <a:lnTo>
                  <a:pt x="209948" y="8367"/>
                </a:lnTo>
                <a:lnTo>
                  <a:pt x="213037" y="5250"/>
                </a:lnTo>
                <a:close/>
              </a:path>
              <a:path w="674370" h="28575">
                <a:moveTo>
                  <a:pt x="215417" y="21265"/>
                </a:moveTo>
                <a:lnTo>
                  <a:pt x="204637" y="21265"/>
                </a:lnTo>
                <a:lnTo>
                  <a:pt x="222858" y="21270"/>
                </a:lnTo>
                <a:lnTo>
                  <a:pt x="215417" y="21265"/>
                </a:lnTo>
                <a:close/>
              </a:path>
              <a:path w="674370" h="28575">
                <a:moveTo>
                  <a:pt x="274273" y="4628"/>
                </a:moveTo>
                <a:lnTo>
                  <a:pt x="218281" y="4628"/>
                </a:lnTo>
                <a:lnTo>
                  <a:pt x="222877" y="4635"/>
                </a:lnTo>
                <a:lnTo>
                  <a:pt x="226595" y="8367"/>
                </a:lnTo>
                <a:lnTo>
                  <a:pt x="226578" y="17562"/>
                </a:lnTo>
                <a:lnTo>
                  <a:pt x="222858" y="21270"/>
                </a:lnTo>
                <a:lnTo>
                  <a:pt x="249286" y="21270"/>
                </a:lnTo>
                <a:lnTo>
                  <a:pt x="274757" y="21187"/>
                </a:lnTo>
                <a:lnTo>
                  <a:pt x="271081" y="17562"/>
                </a:lnTo>
                <a:lnTo>
                  <a:pt x="270959" y="17342"/>
                </a:lnTo>
                <a:lnTo>
                  <a:pt x="270990" y="7972"/>
                </a:lnTo>
                <a:lnTo>
                  <a:pt x="274273" y="4628"/>
                </a:lnTo>
                <a:close/>
              </a:path>
              <a:path w="674370" h="28575">
                <a:moveTo>
                  <a:pt x="218281" y="4628"/>
                </a:moveTo>
                <a:lnTo>
                  <a:pt x="213626" y="4656"/>
                </a:lnTo>
                <a:lnTo>
                  <a:pt x="209948" y="8367"/>
                </a:lnTo>
                <a:lnTo>
                  <a:pt x="209966" y="17562"/>
                </a:lnTo>
                <a:lnTo>
                  <a:pt x="213677" y="21262"/>
                </a:lnTo>
                <a:lnTo>
                  <a:pt x="222858" y="21270"/>
                </a:lnTo>
                <a:lnTo>
                  <a:pt x="226578" y="17562"/>
                </a:lnTo>
                <a:lnTo>
                  <a:pt x="226595" y="8367"/>
                </a:lnTo>
                <a:lnTo>
                  <a:pt x="222877" y="4635"/>
                </a:lnTo>
                <a:lnTo>
                  <a:pt x="218281" y="4628"/>
                </a:lnTo>
                <a:close/>
              </a:path>
              <a:path w="674370" h="28575">
                <a:moveTo>
                  <a:pt x="284048" y="4191"/>
                </a:moveTo>
                <a:lnTo>
                  <a:pt x="274640" y="4254"/>
                </a:lnTo>
                <a:lnTo>
                  <a:pt x="270990" y="7972"/>
                </a:lnTo>
                <a:lnTo>
                  <a:pt x="270959" y="17342"/>
                </a:lnTo>
                <a:lnTo>
                  <a:pt x="271081" y="17562"/>
                </a:lnTo>
                <a:lnTo>
                  <a:pt x="274757" y="21187"/>
                </a:lnTo>
                <a:lnTo>
                  <a:pt x="284135" y="21146"/>
                </a:lnTo>
                <a:lnTo>
                  <a:pt x="287805" y="17442"/>
                </a:lnTo>
                <a:lnTo>
                  <a:pt x="287759" y="7869"/>
                </a:lnTo>
                <a:lnTo>
                  <a:pt x="284048" y="4191"/>
                </a:lnTo>
                <a:close/>
              </a:path>
              <a:path w="674370" h="28575">
                <a:moveTo>
                  <a:pt x="339021" y="4191"/>
                </a:moveTo>
                <a:lnTo>
                  <a:pt x="284048" y="4191"/>
                </a:lnTo>
                <a:lnTo>
                  <a:pt x="287759" y="7869"/>
                </a:lnTo>
                <a:lnTo>
                  <a:pt x="287805" y="17442"/>
                </a:lnTo>
                <a:lnTo>
                  <a:pt x="284135" y="21146"/>
                </a:lnTo>
                <a:lnTo>
                  <a:pt x="340402" y="20392"/>
                </a:lnTo>
                <a:lnTo>
                  <a:pt x="336477" y="16648"/>
                </a:lnTo>
                <a:lnTo>
                  <a:pt x="336229" y="7131"/>
                </a:lnTo>
                <a:lnTo>
                  <a:pt x="339021" y="4191"/>
                </a:lnTo>
                <a:close/>
              </a:path>
              <a:path w="674370" h="28575">
                <a:moveTo>
                  <a:pt x="407886" y="2940"/>
                </a:moveTo>
                <a:lnTo>
                  <a:pt x="349568" y="2940"/>
                </a:lnTo>
                <a:lnTo>
                  <a:pt x="353514" y="6722"/>
                </a:lnTo>
                <a:lnTo>
                  <a:pt x="353621" y="16358"/>
                </a:lnTo>
                <a:lnTo>
                  <a:pt x="349935" y="20203"/>
                </a:lnTo>
                <a:lnTo>
                  <a:pt x="340402" y="20392"/>
                </a:lnTo>
                <a:lnTo>
                  <a:pt x="410348" y="19108"/>
                </a:lnTo>
                <a:lnTo>
                  <a:pt x="409596" y="19108"/>
                </a:lnTo>
                <a:lnTo>
                  <a:pt x="405598" y="15254"/>
                </a:lnTo>
                <a:lnTo>
                  <a:pt x="405485" y="9897"/>
                </a:lnTo>
                <a:lnTo>
                  <a:pt x="405558" y="5368"/>
                </a:lnTo>
                <a:lnTo>
                  <a:pt x="407886" y="2940"/>
                </a:lnTo>
                <a:close/>
              </a:path>
              <a:path w="674370" h="28575">
                <a:moveTo>
                  <a:pt x="349568" y="2940"/>
                </a:moveTo>
                <a:lnTo>
                  <a:pt x="339994" y="3166"/>
                </a:lnTo>
                <a:lnTo>
                  <a:pt x="336471" y="6877"/>
                </a:lnTo>
                <a:lnTo>
                  <a:pt x="336352" y="11855"/>
                </a:lnTo>
                <a:lnTo>
                  <a:pt x="336477" y="16648"/>
                </a:lnTo>
                <a:lnTo>
                  <a:pt x="340402" y="20392"/>
                </a:lnTo>
                <a:lnTo>
                  <a:pt x="349935" y="20203"/>
                </a:lnTo>
                <a:lnTo>
                  <a:pt x="353621" y="16358"/>
                </a:lnTo>
                <a:lnTo>
                  <a:pt x="353514" y="6722"/>
                </a:lnTo>
                <a:lnTo>
                  <a:pt x="349568" y="2940"/>
                </a:lnTo>
                <a:close/>
              </a:path>
              <a:path w="674370" h="28575">
                <a:moveTo>
                  <a:pt x="599251" y="193"/>
                </a:moveTo>
                <a:lnTo>
                  <a:pt x="603169" y="4238"/>
                </a:lnTo>
                <a:lnTo>
                  <a:pt x="603281" y="6877"/>
                </a:lnTo>
                <a:lnTo>
                  <a:pt x="603156" y="14778"/>
                </a:lnTo>
                <a:lnTo>
                  <a:pt x="598900" y="18899"/>
                </a:lnTo>
                <a:lnTo>
                  <a:pt x="668003" y="19313"/>
                </a:lnTo>
                <a:lnTo>
                  <a:pt x="671460" y="19313"/>
                </a:lnTo>
                <a:lnTo>
                  <a:pt x="674262" y="16511"/>
                </a:lnTo>
                <a:lnTo>
                  <a:pt x="631588" y="1977"/>
                </a:lnTo>
                <a:lnTo>
                  <a:pt x="612667" y="588"/>
                </a:lnTo>
                <a:lnTo>
                  <a:pt x="599251" y="193"/>
                </a:lnTo>
                <a:close/>
              </a:path>
              <a:path w="674370" h="28575">
                <a:moveTo>
                  <a:pt x="419039" y="1333"/>
                </a:moveTo>
                <a:lnTo>
                  <a:pt x="409248" y="1519"/>
                </a:lnTo>
                <a:lnTo>
                  <a:pt x="405558" y="5368"/>
                </a:lnTo>
                <a:lnTo>
                  <a:pt x="405485" y="9897"/>
                </a:lnTo>
                <a:lnTo>
                  <a:pt x="405598" y="15254"/>
                </a:lnTo>
                <a:lnTo>
                  <a:pt x="409596" y="19108"/>
                </a:lnTo>
                <a:lnTo>
                  <a:pt x="419310" y="18959"/>
                </a:lnTo>
                <a:lnTo>
                  <a:pt x="423195" y="14952"/>
                </a:lnTo>
                <a:lnTo>
                  <a:pt x="423044" y="5218"/>
                </a:lnTo>
                <a:lnTo>
                  <a:pt x="419039" y="1333"/>
                </a:lnTo>
                <a:close/>
              </a:path>
              <a:path w="674370" h="28575">
                <a:moveTo>
                  <a:pt x="475025" y="1333"/>
                </a:moveTo>
                <a:lnTo>
                  <a:pt x="419039" y="1333"/>
                </a:lnTo>
                <a:lnTo>
                  <a:pt x="423044" y="5218"/>
                </a:lnTo>
                <a:lnTo>
                  <a:pt x="423195" y="14952"/>
                </a:lnTo>
                <a:lnTo>
                  <a:pt x="419310" y="18959"/>
                </a:lnTo>
                <a:lnTo>
                  <a:pt x="416913" y="18999"/>
                </a:lnTo>
                <a:lnTo>
                  <a:pt x="475987" y="18407"/>
                </a:lnTo>
                <a:lnTo>
                  <a:pt x="472081" y="14544"/>
                </a:lnTo>
                <a:lnTo>
                  <a:pt x="471958" y="14296"/>
                </a:lnTo>
                <a:lnTo>
                  <a:pt x="472008" y="4394"/>
                </a:lnTo>
                <a:lnTo>
                  <a:pt x="475025" y="1333"/>
                </a:lnTo>
                <a:close/>
              </a:path>
              <a:path w="674370" h="28575">
                <a:moveTo>
                  <a:pt x="541660" y="18382"/>
                </a:moveTo>
                <a:lnTo>
                  <a:pt x="598879" y="18919"/>
                </a:lnTo>
                <a:lnTo>
                  <a:pt x="588544" y="18765"/>
                </a:lnTo>
                <a:lnTo>
                  <a:pt x="588184" y="18398"/>
                </a:lnTo>
                <a:lnTo>
                  <a:pt x="546717" y="18398"/>
                </a:lnTo>
                <a:lnTo>
                  <a:pt x="541660" y="18382"/>
                </a:lnTo>
                <a:close/>
              </a:path>
              <a:path w="674370" h="28575">
                <a:moveTo>
                  <a:pt x="588682" y="22"/>
                </a:moveTo>
                <a:lnTo>
                  <a:pt x="584466" y="4190"/>
                </a:lnTo>
                <a:lnTo>
                  <a:pt x="584405" y="14544"/>
                </a:lnTo>
                <a:lnTo>
                  <a:pt x="588544" y="18765"/>
                </a:lnTo>
                <a:lnTo>
                  <a:pt x="598900" y="18899"/>
                </a:lnTo>
                <a:lnTo>
                  <a:pt x="603156" y="14778"/>
                </a:lnTo>
                <a:lnTo>
                  <a:pt x="603321" y="4394"/>
                </a:lnTo>
                <a:lnTo>
                  <a:pt x="599251" y="193"/>
                </a:lnTo>
                <a:lnTo>
                  <a:pt x="593819" y="35"/>
                </a:lnTo>
                <a:lnTo>
                  <a:pt x="588682" y="22"/>
                </a:lnTo>
                <a:close/>
              </a:path>
              <a:path w="674370" h="28575">
                <a:moveTo>
                  <a:pt x="485833" y="415"/>
                </a:moveTo>
                <a:lnTo>
                  <a:pt x="475868" y="479"/>
                </a:lnTo>
                <a:lnTo>
                  <a:pt x="472008" y="4394"/>
                </a:lnTo>
                <a:lnTo>
                  <a:pt x="471958" y="14296"/>
                </a:lnTo>
                <a:lnTo>
                  <a:pt x="472081" y="14544"/>
                </a:lnTo>
                <a:lnTo>
                  <a:pt x="475987" y="18407"/>
                </a:lnTo>
                <a:lnTo>
                  <a:pt x="485891" y="18376"/>
                </a:lnTo>
                <a:lnTo>
                  <a:pt x="489817" y="14423"/>
                </a:lnTo>
                <a:lnTo>
                  <a:pt x="489837" y="4394"/>
                </a:lnTo>
                <a:lnTo>
                  <a:pt x="485833" y="415"/>
                </a:lnTo>
                <a:close/>
              </a:path>
              <a:path w="674370" h="28575">
                <a:moveTo>
                  <a:pt x="542762" y="74"/>
                </a:moveTo>
                <a:lnTo>
                  <a:pt x="536587" y="100"/>
                </a:lnTo>
                <a:lnTo>
                  <a:pt x="532694" y="4026"/>
                </a:lnTo>
                <a:lnTo>
                  <a:pt x="532570" y="14312"/>
                </a:lnTo>
                <a:lnTo>
                  <a:pt x="536630" y="18367"/>
                </a:lnTo>
                <a:lnTo>
                  <a:pt x="546717" y="18398"/>
                </a:lnTo>
                <a:lnTo>
                  <a:pt x="550717" y="14423"/>
                </a:lnTo>
                <a:lnTo>
                  <a:pt x="550843" y="9897"/>
                </a:lnTo>
                <a:lnTo>
                  <a:pt x="550765" y="4102"/>
                </a:lnTo>
                <a:lnTo>
                  <a:pt x="546774" y="86"/>
                </a:lnTo>
                <a:lnTo>
                  <a:pt x="542762" y="74"/>
                </a:lnTo>
                <a:close/>
              </a:path>
              <a:path w="674370" h="28575">
                <a:moveTo>
                  <a:pt x="567762" y="0"/>
                </a:moveTo>
                <a:lnTo>
                  <a:pt x="546774" y="86"/>
                </a:lnTo>
                <a:lnTo>
                  <a:pt x="550765" y="4102"/>
                </a:lnTo>
                <a:lnTo>
                  <a:pt x="550843" y="9897"/>
                </a:lnTo>
                <a:lnTo>
                  <a:pt x="550717" y="14423"/>
                </a:lnTo>
                <a:lnTo>
                  <a:pt x="546717" y="18398"/>
                </a:lnTo>
                <a:lnTo>
                  <a:pt x="588184" y="18398"/>
                </a:lnTo>
                <a:lnTo>
                  <a:pt x="584405" y="14544"/>
                </a:lnTo>
                <a:lnTo>
                  <a:pt x="584466" y="4190"/>
                </a:lnTo>
                <a:lnTo>
                  <a:pt x="588682" y="22"/>
                </a:lnTo>
                <a:lnTo>
                  <a:pt x="567762" y="0"/>
                </a:lnTo>
                <a:close/>
              </a:path>
              <a:path w="674370" h="28575">
                <a:moveTo>
                  <a:pt x="536274" y="415"/>
                </a:moveTo>
                <a:lnTo>
                  <a:pt x="485833" y="415"/>
                </a:lnTo>
                <a:lnTo>
                  <a:pt x="489696" y="4254"/>
                </a:lnTo>
                <a:lnTo>
                  <a:pt x="489817" y="14423"/>
                </a:lnTo>
                <a:lnTo>
                  <a:pt x="485891" y="18376"/>
                </a:lnTo>
                <a:lnTo>
                  <a:pt x="483502" y="18386"/>
                </a:lnTo>
                <a:lnTo>
                  <a:pt x="536602" y="18338"/>
                </a:lnTo>
                <a:lnTo>
                  <a:pt x="532570" y="14312"/>
                </a:lnTo>
                <a:lnTo>
                  <a:pt x="532694" y="4026"/>
                </a:lnTo>
                <a:lnTo>
                  <a:pt x="536274" y="415"/>
                </a:lnTo>
                <a:close/>
              </a:path>
              <a:path w="674370" h="28575">
                <a:moveTo>
                  <a:pt x="536602" y="18338"/>
                </a:moveTo>
                <a:lnTo>
                  <a:pt x="511296" y="18338"/>
                </a:lnTo>
                <a:lnTo>
                  <a:pt x="541660" y="18383"/>
                </a:lnTo>
                <a:lnTo>
                  <a:pt x="536630" y="18367"/>
                </a:lnTo>
                <a:close/>
              </a:path>
              <a:path w="674370" h="28575">
                <a:moveTo>
                  <a:pt x="78984" y="9121"/>
                </a:moveTo>
                <a:lnTo>
                  <a:pt x="33014" y="11523"/>
                </a:lnTo>
                <a:lnTo>
                  <a:pt x="36870" y="11464"/>
                </a:lnTo>
                <a:lnTo>
                  <a:pt x="76859" y="11464"/>
                </a:lnTo>
                <a:lnTo>
                  <a:pt x="78984" y="9121"/>
                </a:lnTo>
                <a:close/>
              </a:path>
              <a:path w="674370" h="28575">
                <a:moveTo>
                  <a:pt x="124961" y="6693"/>
                </a:moveTo>
                <a:lnTo>
                  <a:pt x="78984" y="9121"/>
                </a:lnTo>
                <a:lnTo>
                  <a:pt x="83092" y="8914"/>
                </a:lnTo>
                <a:lnTo>
                  <a:pt x="87302" y="8767"/>
                </a:lnTo>
                <a:lnTo>
                  <a:pt x="119057" y="8767"/>
                </a:lnTo>
                <a:lnTo>
                  <a:pt x="120656" y="6958"/>
                </a:lnTo>
                <a:lnTo>
                  <a:pt x="124961" y="6693"/>
                </a:lnTo>
                <a:close/>
              </a:path>
              <a:path w="674370" h="28575">
                <a:moveTo>
                  <a:pt x="159033" y="5410"/>
                </a:moveTo>
                <a:lnTo>
                  <a:pt x="153874" y="5530"/>
                </a:lnTo>
                <a:lnTo>
                  <a:pt x="134592" y="6183"/>
                </a:lnTo>
                <a:lnTo>
                  <a:pt x="124961" y="6693"/>
                </a:lnTo>
                <a:lnTo>
                  <a:pt x="129471" y="6528"/>
                </a:lnTo>
                <a:lnTo>
                  <a:pt x="157964" y="6528"/>
                </a:lnTo>
                <a:lnTo>
                  <a:pt x="159033" y="5410"/>
                </a:lnTo>
                <a:close/>
              </a:path>
              <a:path w="674370" h="28575">
                <a:moveTo>
                  <a:pt x="213626" y="4656"/>
                </a:moveTo>
                <a:lnTo>
                  <a:pt x="164688" y="5291"/>
                </a:lnTo>
                <a:lnTo>
                  <a:pt x="168074" y="5250"/>
                </a:lnTo>
                <a:lnTo>
                  <a:pt x="213037" y="5250"/>
                </a:lnTo>
                <a:lnTo>
                  <a:pt x="213626" y="4656"/>
                </a:lnTo>
                <a:close/>
              </a:path>
              <a:path w="674370" h="28575">
                <a:moveTo>
                  <a:pt x="276172" y="4238"/>
                </a:moveTo>
                <a:lnTo>
                  <a:pt x="213626" y="4656"/>
                </a:lnTo>
                <a:lnTo>
                  <a:pt x="274273" y="4628"/>
                </a:lnTo>
                <a:lnTo>
                  <a:pt x="274640" y="4254"/>
                </a:lnTo>
                <a:lnTo>
                  <a:pt x="276172" y="4238"/>
                </a:lnTo>
                <a:close/>
              </a:path>
              <a:path w="674370" h="28575">
                <a:moveTo>
                  <a:pt x="341195" y="3136"/>
                </a:moveTo>
                <a:lnTo>
                  <a:pt x="280494" y="4191"/>
                </a:lnTo>
                <a:lnTo>
                  <a:pt x="276172" y="4238"/>
                </a:lnTo>
                <a:lnTo>
                  <a:pt x="339021" y="4191"/>
                </a:lnTo>
                <a:lnTo>
                  <a:pt x="339994" y="3166"/>
                </a:lnTo>
                <a:lnTo>
                  <a:pt x="341195" y="3136"/>
                </a:lnTo>
                <a:close/>
              </a:path>
              <a:path w="674370" h="28575">
                <a:moveTo>
                  <a:pt x="409248" y="1519"/>
                </a:moveTo>
                <a:lnTo>
                  <a:pt x="341195" y="3136"/>
                </a:lnTo>
                <a:lnTo>
                  <a:pt x="349568" y="2940"/>
                </a:lnTo>
                <a:lnTo>
                  <a:pt x="407886" y="2940"/>
                </a:lnTo>
                <a:lnTo>
                  <a:pt x="409248" y="1519"/>
                </a:lnTo>
                <a:close/>
              </a:path>
              <a:path w="674370" h="28575">
                <a:moveTo>
                  <a:pt x="475868" y="479"/>
                </a:moveTo>
                <a:lnTo>
                  <a:pt x="415285" y="1392"/>
                </a:lnTo>
                <a:lnTo>
                  <a:pt x="419039" y="1333"/>
                </a:lnTo>
                <a:lnTo>
                  <a:pt x="475025" y="1333"/>
                </a:lnTo>
                <a:lnTo>
                  <a:pt x="475868" y="479"/>
                </a:lnTo>
                <a:close/>
              </a:path>
              <a:path w="674370" h="28575">
                <a:moveTo>
                  <a:pt x="536587" y="100"/>
                </a:moveTo>
                <a:lnTo>
                  <a:pt x="481156" y="431"/>
                </a:lnTo>
                <a:lnTo>
                  <a:pt x="536274" y="415"/>
                </a:lnTo>
                <a:lnTo>
                  <a:pt x="536587" y="100"/>
                </a:lnTo>
                <a:close/>
              </a:path>
              <a:path w="674370" h="28575">
                <a:moveTo>
                  <a:pt x="593819" y="35"/>
                </a:moveTo>
                <a:lnTo>
                  <a:pt x="599251" y="193"/>
                </a:lnTo>
                <a:lnTo>
                  <a:pt x="593819" y="35"/>
                </a:lnTo>
                <a:close/>
              </a:path>
              <a:path w="674370" h="28575">
                <a:moveTo>
                  <a:pt x="588699" y="5"/>
                </a:moveTo>
                <a:lnTo>
                  <a:pt x="593819" y="35"/>
                </a:lnTo>
                <a:lnTo>
                  <a:pt x="588699" y="5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49786" y="1305079"/>
            <a:ext cx="695325" cy="39370"/>
          </a:xfrm>
          <a:custGeom>
            <a:avLst/>
            <a:gdLst/>
            <a:ahLst/>
            <a:cxnLst/>
            <a:rect l="l" t="t" r="r" b="b"/>
            <a:pathLst>
              <a:path w="695325" h="39369">
                <a:moveTo>
                  <a:pt x="35236" y="21647"/>
                </a:moveTo>
                <a:lnTo>
                  <a:pt x="0" y="29450"/>
                </a:lnTo>
                <a:lnTo>
                  <a:pt x="1094" y="36708"/>
                </a:lnTo>
                <a:lnTo>
                  <a:pt x="4312" y="39228"/>
                </a:lnTo>
                <a:lnTo>
                  <a:pt x="36904" y="36331"/>
                </a:lnTo>
                <a:lnTo>
                  <a:pt x="36724" y="36331"/>
                </a:lnTo>
                <a:lnTo>
                  <a:pt x="33167" y="33392"/>
                </a:lnTo>
                <a:lnTo>
                  <a:pt x="32298" y="25291"/>
                </a:lnTo>
                <a:lnTo>
                  <a:pt x="35236" y="21647"/>
                </a:lnTo>
                <a:close/>
              </a:path>
              <a:path w="695325" h="39369">
                <a:moveTo>
                  <a:pt x="43609" y="20828"/>
                </a:moveTo>
                <a:lnTo>
                  <a:pt x="39685" y="21157"/>
                </a:lnTo>
                <a:lnTo>
                  <a:pt x="35236" y="21647"/>
                </a:lnTo>
                <a:lnTo>
                  <a:pt x="32298" y="25291"/>
                </a:lnTo>
                <a:lnTo>
                  <a:pt x="33167" y="33392"/>
                </a:lnTo>
                <a:lnTo>
                  <a:pt x="36724" y="36331"/>
                </a:lnTo>
                <a:lnTo>
                  <a:pt x="44844" y="35654"/>
                </a:lnTo>
                <a:lnTo>
                  <a:pt x="47886" y="32058"/>
                </a:lnTo>
                <a:lnTo>
                  <a:pt x="47267" y="24630"/>
                </a:lnTo>
                <a:lnTo>
                  <a:pt x="47176" y="23847"/>
                </a:lnTo>
                <a:lnTo>
                  <a:pt x="43609" y="20828"/>
                </a:lnTo>
                <a:close/>
              </a:path>
              <a:path w="695325" h="39369">
                <a:moveTo>
                  <a:pt x="44587" y="35676"/>
                </a:moveTo>
                <a:lnTo>
                  <a:pt x="36724" y="36331"/>
                </a:lnTo>
                <a:lnTo>
                  <a:pt x="36904" y="36331"/>
                </a:lnTo>
                <a:lnTo>
                  <a:pt x="44587" y="35676"/>
                </a:lnTo>
                <a:close/>
              </a:path>
              <a:path w="695325" h="39369">
                <a:moveTo>
                  <a:pt x="75671" y="20828"/>
                </a:moveTo>
                <a:lnTo>
                  <a:pt x="43609" y="20828"/>
                </a:lnTo>
                <a:lnTo>
                  <a:pt x="47176" y="23847"/>
                </a:lnTo>
                <a:lnTo>
                  <a:pt x="47267" y="24630"/>
                </a:lnTo>
                <a:lnTo>
                  <a:pt x="47886" y="32058"/>
                </a:lnTo>
                <a:lnTo>
                  <a:pt x="44844" y="35654"/>
                </a:lnTo>
                <a:lnTo>
                  <a:pt x="44587" y="35676"/>
                </a:lnTo>
                <a:lnTo>
                  <a:pt x="80047" y="32721"/>
                </a:lnTo>
                <a:lnTo>
                  <a:pt x="76293" y="29588"/>
                </a:lnTo>
                <a:lnTo>
                  <a:pt x="75484" y="21054"/>
                </a:lnTo>
                <a:lnTo>
                  <a:pt x="75671" y="20828"/>
                </a:lnTo>
                <a:close/>
              </a:path>
              <a:path w="695325" h="39369">
                <a:moveTo>
                  <a:pt x="87289" y="16479"/>
                </a:moveTo>
                <a:lnTo>
                  <a:pt x="82911" y="16845"/>
                </a:lnTo>
                <a:lnTo>
                  <a:pt x="78703" y="17251"/>
                </a:lnTo>
                <a:lnTo>
                  <a:pt x="75484" y="21054"/>
                </a:lnTo>
                <a:lnTo>
                  <a:pt x="76293" y="29588"/>
                </a:lnTo>
                <a:lnTo>
                  <a:pt x="80041" y="32721"/>
                </a:lnTo>
                <a:lnTo>
                  <a:pt x="88583" y="32010"/>
                </a:lnTo>
                <a:lnTo>
                  <a:pt x="91771" y="28245"/>
                </a:lnTo>
                <a:lnTo>
                  <a:pt x="91056" y="19667"/>
                </a:lnTo>
                <a:lnTo>
                  <a:pt x="87289" y="16479"/>
                </a:lnTo>
                <a:close/>
              </a:path>
              <a:path w="695325" h="39369">
                <a:moveTo>
                  <a:pt x="136140" y="16479"/>
                </a:moveTo>
                <a:lnTo>
                  <a:pt x="87289" y="16479"/>
                </a:lnTo>
                <a:lnTo>
                  <a:pt x="91056" y="19667"/>
                </a:lnTo>
                <a:lnTo>
                  <a:pt x="91771" y="28245"/>
                </a:lnTo>
                <a:lnTo>
                  <a:pt x="88583" y="32010"/>
                </a:lnTo>
                <a:lnTo>
                  <a:pt x="81623" y="32590"/>
                </a:lnTo>
                <a:lnTo>
                  <a:pt x="140633" y="28096"/>
                </a:lnTo>
                <a:lnTo>
                  <a:pt x="136718" y="24793"/>
                </a:lnTo>
                <a:lnTo>
                  <a:pt x="136140" y="16479"/>
                </a:lnTo>
                <a:close/>
              </a:path>
              <a:path w="695325" h="39369">
                <a:moveTo>
                  <a:pt x="148191" y="11652"/>
                </a:moveTo>
                <a:lnTo>
                  <a:pt x="139399" y="12257"/>
                </a:lnTo>
                <a:lnTo>
                  <a:pt x="136109" y="16037"/>
                </a:lnTo>
                <a:lnTo>
                  <a:pt x="136718" y="24793"/>
                </a:lnTo>
                <a:lnTo>
                  <a:pt x="140512" y="28096"/>
                </a:lnTo>
                <a:lnTo>
                  <a:pt x="149269" y="27489"/>
                </a:lnTo>
                <a:lnTo>
                  <a:pt x="152554" y="23714"/>
                </a:lnTo>
                <a:lnTo>
                  <a:pt x="151965" y="14936"/>
                </a:lnTo>
                <a:lnTo>
                  <a:pt x="148191" y="11652"/>
                </a:lnTo>
                <a:close/>
              </a:path>
              <a:path w="695325" h="39369">
                <a:moveTo>
                  <a:pt x="214734" y="8188"/>
                </a:moveTo>
                <a:lnTo>
                  <a:pt x="181444" y="9674"/>
                </a:lnTo>
                <a:lnTo>
                  <a:pt x="148191" y="11652"/>
                </a:lnTo>
                <a:lnTo>
                  <a:pt x="151965" y="14936"/>
                </a:lnTo>
                <a:lnTo>
                  <a:pt x="152429" y="21624"/>
                </a:lnTo>
                <a:lnTo>
                  <a:pt x="152554" y="23714"/>
                </a:lnTo>
                <a:lnTo>
                  <a:pt x="149269" y="27489"/>
                </a:lnTo>
                <a:lnTo>
                  <a:pt x="145647" y="27744"/>
                </a:lnTo>
                <a:lnTo>
                  <a:pt x="182300" y="25536"/>
                </a:lnTo>
                <a:lnTo>
                  <a:pt x="215967" y="24013"/>
                </a:lnTo>
                <a:lnTo>
                  <a:pt x="215357" y="24013"/>
                </a:lnTo>
                <a:lnTo>
                  <a:pt x="211795" y="20712"/>
                </a:lnTo>
                <a:lnTo>
                  <a:pt x="211671" y="20521"/>
                </a:lnTo>
                <a:lnTo>
                  <a:pt x="211423" y="13991"/>
                </a:lnTo>
                <a:lnTo>
                  <a:pt x="211542" y="11633"/>
                </a:lnTo>
                <a:lnTo>
                  <a:pt x="214734" y="8188"/>
                </a:lnTo>
                <a:close/>
              </a:path>
              <a:path w="695325" h="39369">
                <a:moveTo>
                  <a:pt x="223511" y="7840"/>
                </a:moveTo>
                <a:lnTo>
                  <a:pt x="214734" y="8188"/>
                </a:lnTo>
                <a:lnTo>
                  <a:pt x="211542" y="11633"/>
                </a:lnTo>
                <a:lnTo>
                  <a:pt x="211423" y="13991"/>
                </a:lnTo>
                <a:lnTo>
                  <a:pt x="211671" y="20521"/>
                </a:lnTo>
                <a:lnTo>
                  <a:pt x="211795" y="20712"/>
                </a:lnTo>
                <a:lnTo>
                  <a:pt x="215357" y="24013"/>
                </a:lnTo>
                <a:lnTo>
                  <a:pt x="224115" y="23676"/>
                </a:lnTo>
                <a:lnTo>
                  <a:pt x="227475" y="20045"/>
                </a:lnTo>
                <a:lnTo>
                  <a:pt x="227348" y="15465"/>
                </a:lnTo>
                <a:lnTo>
                  <a:pt x="227183" y="11242"/>
                </a:lnTo>
                <a:lnTo>
                  <a:pt x="223511" y="7840"/>
                </a:lnTo>
                <a:close/>
              </a:path>
              <a:path w="695325" h="39369">
                <a:moveTo>
                  <a:pt x="223203" y="23714"/>
                </a:moveTo>
                <a:lnTo>
                  <a:pt x="215357" y="24013"/>
                </a:lnTo>
                <a:lnTo>
                  <a:pt x="215967" y="24013"/>
                </a:lnTo>
                <a:lnTo>
                  <a:pt x="223203" y="23714"/>
                </a:lnTo>
                <a:close/>
              </a:path>
              <a:path w="695325" h="39369">
                <a:moveTo>
                  <a:pt x="304829" y="5021"/>
                </a:moveTo>
                <a:lnTo>
                  <a:pt x="223702" y="7833"/>
                </a:lnTo>
                <a:lnTo>
                  <a:pt x="227183" y="11242"/>
                </a:lnTo>
                <a:lnTo>
                  <a:pt x="227348" y="15465"/>
                </a:lnTo>
                <a:lnTo>
                  <a:pt x="227475" y="20045"/>
                </a:lnTo>
                <a:lnTo>
                  <a:pt x="224115" y="23676"/>
                </a:lnTo>
                <a:lnTo>
                  <a:pt x="223203" y="23714"/>
                </a:lnTo>
                <a:lnTo>
                  <a:pt x="305842" y="20712"/>
                </a:lnTo>
                <a:lnTo>
                  <a:pt x="305333" y="20712"/>
                </a:lnTo>
                <a:lnTo>
                  <a:pt x="301707" y="17310"/>
                </a:lnTo>
                <a:lnTo>
                  <a:pt x="301431" y="8641"/>
                </a:lnTo>
                <a:lnTo>
                  <a:pt x="304829" y="5021"/>
                </a:lnTo>
                <a:close/>
              </a:path>
              <a:path w="695325" h="39369">
                <a:moveTo>
                  <a:pt x="38255" y="21308"/>
                </a:moveTo>
                <a:lnTo>
                  <a:pt x="35255" y="21624"/>
                </a:lnTo>
                <a:lnTo>
                  <a:pt x="38255" y="21308"/>
                </a:lnTo>
                <a:close/>
              </a:path>
              <a:path w="695325" h="39369">
                <a:moveTo>
                  <a:pt x="78621" y="17259"/>
                </a:moveTo>
                <a:lnTo>
                  <a:pt x="39685" y="21157"/>
                </a:lnTo>
                <a:lnTo>
                  <a:pt x="43609" y="20828"/>
                </a:lnTo>
                <a:lnTo>
                  <a:pt x="75671" y="20828"/>
                </a:lnTo>
                <a:lnTo>
                  <a:pt x="78621" y="17259"/>
                </a:lnTo>
                <a:close/>
              </a:path>
              <a:path w="695325" h="39369">
                <a:moveTo>
                  <a:pt x="313500" y="4745"/>
                </a:moveTo>
                <a:lnTo>
                  <a:pt x="304829" y="5021"/>
                </a:lnTo>
                <a:lnTo>
                  <a:pt x="301431" y="8641"/>
                </a:lnTo>
                <a:lnTo>
                  <a:pt x="301707" y="17310"/>
                </a:lnTo>
                <a:lnTo>
                  <a:pt x="305333" y="20712"/>
                </a:lnTo>
                <a:lnTo>
                  <a:pt x="314020" y="20425"/>
                </a:lnTo>
                <a:lnTo>
                  <a:pt x="317363" y="16845"/>
                </a:lnTo>
                <a:lnTo>
                  <a:pt x="317237" y="11633"/>
                </a:lnTo>
                <a:lnTo>
                  <a:pt x="317117" y="8132"/>
                </a:lnTo>
                <a:lnTo>
                  <a:pt x="313500" y="4745"/>
                </a:lnTo>
                <a:close/>
              </a:path>
              <a:path w="695325" h="39369">
                <a:moveTo>
                  <a:pt x="309786" y="20574"/>
                </a:moveTo>
                <a:lnTo>
                  <a:pt x="305333" y="20712"/>
                </a:lnTo>
                <a:lnTo>
                  <a:pt x="305842" y="20712"/>
                </a:lnTo>
                <a:lnTo>
                  <a:pt x="309786" y="20574"/>
                </a:lnTo>
                <a:close/>
              </a:path>
              <a:path w="695325" h="39369">
                <a:moveTo>
                  <a:pt x="404159" y="2139"/>
                </a:moveTo>
                <a:lnTo>
                  <a:pt x="313500" y="4745"/>
                </a:lnTo>
                <a:lnTo>
                  <a:pt x="317117" y="8132"/>
                </a:lnTo>
                <a:lnTo>
                  <a:pt x="317237" y="11633"/>
                </a:lnTo>
                <a:lnTo>
                  <a:pt x="317363" y="16845"/>
                </a:lnTo>
                <a:lnTo>
                  <a:pt x="314020" y="20425"/>
                </a:lnTo>
                <a:lnTo>
                  <a:pt x="311294" y="20521"/>
                </a:lnTo>
                <a:lnTo>
                  <a:pt x="404928" y="17793"/>
                </a:lnTo>
                <a:lnTo>
                  <a:pt x="404567" y="17793"/>
                </a:lnTo>
                <a:lnTo>
                  <a:pt x="400977" y="14377"/>
                </a:lnTo>
                <a:lnTo>
                  <a:pt x="400854" y="9674"/>
                </a:lnTo>
                <a:lnTo>
                  <a:pt x="400866" y="5607"/>
                </a:lnTo>
                <a:lnTo>
                  <a:pt x="404159" y="2139"/>
                </a:lnTo>
                <a:close/>
              </a:path>
              <a:path w="695325" h="39369">
                <a:moveTo>
                  <a:pt x="412843" y="1915"/>
                </a:moveTo>
                <a:lnTo>
                  <a:pt x="404159" y="2139"/>
                </a:lnTo>
                <a:lnTo>
                  <a:pt x="400866" y="5607"/>
                </a:lnTo>
                <a:lnTo>
                  <a:pt x="400854" y="9674"/>
                </a:lnTo>
                <a:lnTo>
                  <a:pt x="400977" y="14377"/>
                </a:lnTo>
                <a:lnTo>
                  <a:pt x="404567" y="17793"/>
                </a:lnTo>
                <a:lnTo>
                  <a:pt x="413217" y="17584"/>
                </a:lnTo>
                <a:lnTo>
                  <a:pt x="416641" y="13991"/>
                </a:lnTo>
                <a:lnTo>
                  <a:pt x="416432" y="5335"/>
                </a:lnTo>
                <a:lnTo>
                  <a:pt x="412843" y="1915"/>
                </a:lnTo>
                <a:close/>
              </a:path>
              <a:path w="695325" h="39369">
                <a:moveTo>
                  <a:pt x="501932" y="163"/>
                </a:moveTo>
                <a:lnTo>
                  <a:pt x="412983" y="1911"/>
                </a:lnTo>
                <a:lnTo>
                  <a:pt x="416432" y="5335"/>
                </a:lnTo>
                <a:lnTo>
                  <a:pt x="416641" y="13991"/>
                </a:lnTo>
                <a:lnTo>
                  <a:pt x="413217" y="17584"/>
                </a:lnTo>
                <a:lnTo>
                  <a:pt x="410394" y="17655"/>
                </a:lnTo>
                <a:lnTo>
                  <a:pt x="503808" y="16199"/>
                </a:lnTo>
                <a:lnTo>
                  <a:pt x="502113" y="16199"/>
                </a:lnTo>
                <a:lnTo>
                  <a:pt x="498495" y="12650"/>
                </a:lnTo>
                <a:lnTo>
                  <a:pt x="498389" y="3791"/>
                </a:lnTo>
                <a:lnTo>
                  <a:pt x="501932" y="163"/>
                </a:lnTo>
                <a:close/>
              </a:path>
              <a:path w="695325" h="39369">
                <a:moveTo>
                  <a:pt x="139399" y="12257"/>
                </a:moveTo>
                <a:lnTo>
                  <a:pt x="128560" y="13028"/>
                </a:lnTo>
                <a:lnTo>
                  <a:pt x="90705" y="16138"/>
                </a:lnTo>
                <a:lnTo>
                  <a:pt x="82911" y="16845"/>
                </a:lnTo>
                <a:lnTo>
                  <a:pt x="87289" y="16479"/>
                </a:lnTo>
                <a:lnTo>
                  <a:pt x="136140" y="16479"/>
                </a:lnTo>
                <a:lnTo>
                  <a:pt x="136109" y="16037"/>
                </a:lnTo>
                <a:lnTo>
                  <a:pt x="139399" y="12257"/>
                </a:lnTo>
                <a:close/>
              </a:path>
              <a:path w="695325" h="39369">
                <a:moveTo>
                  <a:pt x="510882" y="88"/>
                </a:moveTo>
                <a:lnTo>
                  <a:pt x="506425" y="98"/>
                </a:lnTo>
                <a:lnTo>
                  <a:pt x="501932" y="163"/>
                </a:lnTo>
                <a:lnTo>
                  <a:pt x="498535" y="3642"/>
                </a:lnTo>
                <a:lnTo>
                  <a:pt x="498495" y="12650"/>
                </a:lnTo>
                <a:lnTo>
                  <a:pt x="502113" y="16199"/>
                </a:lnTo>
                <a:lnTo>
                  <a:pt x="510976" y="16128"/>
                </a:lnTo>
                <a:lnTo>
                  <a:pt x="514540" y="12517"/>
                </a:lnTo>
                <a:lnTo>
                  <a:pt x="514482" y="3642"/>
                </a:lnTo>
                <a:lnTo>
                  <a:pt x="510882" y="88"/>
                </a:lnTo>
                <a:close/>
              </a:path>
              <a:path w="695325" h="39369">
                <a:moveTo>
                  <a:pt x="552233" y="0"/>
                </a:moveTo>
                <a:lnTo>
                  <a:pt x="510882" y="88"/>
                </a:lnTo>
                <a:lnTo>
                  <a:pt x="514482" y="3642"/>
                </a:lnTo>
                <a:lnTo>
                  <a:pt x="514540" y="12517"/>
                </a:lnTo>
                <a:lnTo>
                  <a:pt x="510976" y="16128"/>
                </a:lnTo>
                <a:lnTo>
                  <a:pt x="692605" y="14177"/>
                </a:lnTo>
                <a:lnTo>
                  <a:pt x="694875" y="11849"/>
                </a:lnTo>
                <a:lnTo>
                  <a:pt x="694913" y="5888"/>
                </a:lnTo>
                <a:lnTo>
                  <a:pt x="692630" y="3548"/>
                </a:lnTo>
                <a:lnTo>
                  <a:pt x="644988" y="1911"/>
                </a:lnTo>
                <a:lnTo>
                  <a:pt x="598088" y="660"/>
                </a:lnTo>
                <a:lnTo>
                  <a:pt x="552233" y="0"/>
                </a:lnTo>
                <a:close/>
              </a:path>
              <a:path w="695325" h="39369">
                <a:moveTo>
                  <a:pt x="145008" y="11858"/>
                </a:moveTo>
                <a:lnTo>
                  <a:pt x="139412" y="12241"/>
                </a:lnTo>
                <a:lnTo>
                  <a:pt x="145008" y="11858"/>
                </a:lnTo>
                <a:close/>
              </a:path>
              <a:path w="695325" h="39369">
                <a:moveTo>
                  <a:pt x="148169" y="11633"/>
                </a:moveTo>
                <a:lnTo>
                  <a:pt x="145008" y="11858"/>
                </a:lnTo>
                <a:lnTo>
                  <a:pt x="148191" y="11652"/>
                </a:lnTo>
                <a:close/>
              </a:path>
              <a:path w="695325" h="39369">
                <a:moveTo>
                  <a:pt x="221171" y="7928"/>
                </a:moveTo>
                <a:lnTo>
                  <a:pt x="214754" y="8167"/>
                </a:lnTo>
                <a:lnTo>
                  <a:pt x="221171" y="7928"/>
                </a:lnTo>
                <a:close/>
              </a:path>
              <a:path w="695325" h="39369">
                <a:moveTo>
                  <a:pt x="223503" y="7833"/>
                </a:moveTo>
                <a:lnTo>
                  <a:pt x="221171" y="7928"/>
                </a:lnTo>
                <a:lnTo>
                  <a:pt x="223511" y="7840"/>
                </a:lnTo>
                <a:close/>
              </a:path>
              <a:path w="695325" h="39369">
                <a:moveTo>
                  <a:pt x="313495" y="4741"/>
                </a:moveTo>
                <a:lnTo>
                  <a:pt x="309438" y="4872"/>
                </a:lnTo>
                <a:lnTo>
                  <a:pt x="313500" y="4745"/>
                </a:lnTo>
                <a:close/>
              </a:path>
              <a:path w="695325" h="39369">
                <a:moveTo>
                  <a:pt x="412840" y="1911"/>
                </a:moveTo>
                <a:lnTo>
                  <a:pt x="410653" y="1969"/>
                </a:lnTo>
                <a:lnTo>
                  <a:pt x="412843" y="1915"/>
                </a:lnTo>
                <a:close/>
              </a:path>
              <a:path w="695325" h="39369">
                <a:moveTo>
                  <a:pt x="510862" y="68"/>
                </a:moveTo>
                <a:lnTo>
                  <a:pt x="506445" y="97"/>
                </a:lnTo>
                <a:lnTo>
                  <a:pt x="510882" y="88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92210" y="5091730"/>
            <a:ext cx="2167357" cy="144025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02902" y="3276293"/>
            <a:ext cx="707672" cy="3340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88461" y="2228217"/>
            <a:ext cx="1579288" cy="40766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2562868" y="2519693"/>
            <a:ext cx="1458595" cy="41275"/>
          </a:xfrm>
          <a:custGeom>
            <a:avLst/>
            <a:gdLst/>
            <a:ahLst/>
            <a:cxnLst/>
            <a:rect l="l" t="t" r="r" b="b"/>
            <a:pathLst>
              <a:path w="1458595" h="41275">
                <a:moveTo>
                  <a:pt x="1253455" y="20973"/>
                </a:moveTo>
                <a:lnTo>
                  <a:pt x="1257600" y="25272"/>
                </a:lnTo>
                <a:lnTo>
                  <a:pt x="1257671" y="28701"/>
                </a:lnTo>
                <a:lnTo>
                  <a:pt x="1257545" y="36078"/>
                </a:lnTo>
                <a:lnTo>
                  <a:pt x="1253161" y="40360"/>
                </a:lnTo>
                <a:lnTo>
                  <a:pt x="1288107" y="40766"/>
                </a:lnTo>
                <a:lnTo>
                  <a:pt x="1296185" y="40766"/>
                </a:lnTo>
                <a:lnTo>
                  <a:pt x="1291836" y="36449"/>
                </a:lnTo>
                <a:lnTo>
                  <a:pt x="1291849" y="25780"/>
                </a:lnTo>
                <a:lnTo>
                  <a:pt x="1296208" y="21336"/>
                </a:lnTo>
                <a:lnTo>
                  <a:pt x="1288200" y="21336"/>
                </a:lnTo>
                <a:lnTo>
                  <a:pt x="1253455" y="20973"/>
                </a:lnTo>
                <a:close/>
              </a:path>
              <a:path w="1458595" h="41275">
                <a:moveTo>
                  <a:pt x="1306949" y="21336"/>
                </a:moveTo>
                <a:lnTo>
                  <a:pt x="1296208" y="21336"/>
                </a:lnTo>
                <a:lnTo>
                  <a:pt x="1291849" y="25780"/>
                </a:lnTo>
                <a:lnTo>
                  <a:pt x="1291836" y="36449"/>
                </a:lnTo>
                <a:lnTo>
                  <a:pt x="1296185" y="40766"/>
                </a:lnTo>
                <a:lnTo>
                  <a:pt x="1306926" y="40766"/>
                </a:lnTo>
                <a:lnTo>
                  <a:pt x="1311285" y="36449"/>
                </a:lnTo>
                <a:lnTo>
                  <a:pt x="1311298" y="25780"/>
                </a:lnTo>
                <a:lnTo>
                  <a:pt x="1306949" y="21336"/>
                </a:lnTo>
                <a:close/>
              </a:path>
              <a:path w="1458595" h="41275">
                <a:moveTo>
                  <a:pt x="1346073" y="19812"/>
                </a:moveTo>
                <a:lnTo>
                  <a:pt x="1330940" y="20827"/>
                </a:lnTo>
                <a:lnTo>
                  <a:pt x="1311368" y="21336"/>
                </a:lnTo>
                <a:lnTo>
                  <a:pt x="1306949" y="21336"/>
                </a:lnTo>
                <a:lnTo>
                  <a:pt x="1311298" y="25780"/>
                </a:lnTo>
                <a:lnTo>
                  <a:pt x="1311285" y="36449"/>
                </a:lnTo>
                <a:lnTo>
                  <a:pt x="1306926" y="40766"/>
                </a:lnTo>
                <a:lnTo>
                  <a:pt x="1311682" y="40766"/>
                </a:lnTo>
                <a:lnTo>
                  <a:pt x="1331929" y="40258"/>
                </a:lnTo>
                <a:lnTo>
                  <a:pt x="1336634" y="39963"/>
                </a:lnTo>
                <a:lnTo>
                  <a:pt x="1332042" y="35940"/>
                </a:lnTo>
                <a:lnTo>
                  <a:pt x="1331309" y="25272"/>
                </a:lnTo>
                <a:lnTo>
                  <a:pt x="1335355" y="20574"/>
                </a:lnTo>
                <a:lnTo>
                  <a:pt x="1346105" y="19839"/>
                </a:lnTo>
                <a:close/>
              </a:path>
              <a:path w="1458595" h="41275">
                <a:moveTo>
                  <a:pt x="1242697" y="20827"/>
                </a:moveTo>
                <a:lnTo>
                  <a:pt x="1238277" y="25018"/>
                </a:lnTo>
                <a:lnTo>
                  <a:pt x="1238233" y="35940"/>
                </a:lnTo>
                <a:lnTo>
                  <a:pt x="1242370" y="40232"/>
                </a:lnTo>
                <a:lnTo>
                  <a:pt x="1253136" y="40386"/>
                </a:lnTo>
                <a:lnTo>
                  <a:pt x="1247766" y="40258"/>
                </a:lnTo>
                <a:lnTo>
                  <a:pt x="1253266" y="40258"/>
                </a:lnTo>
                <a:lnTo>
                  <a:pt x="1257545" y="36078"/>
                </a:lnTo>
                <a:lnTo>
                  <a:pt x="1257671" y="28701"/>
                </a:lnTo>
                <a:lnTo>
                  <a:pt x="1257600" y="25272"/>
                </a:lnTo>
                <a:lnTo>
                  <a:pt x="1253455" y="20973"/>
                </a:lnTo>
                <a:lnTo>
                  <a:pt x="1242697" y="20827"/>
                </a:lnTo>
                <a:close/>
              </a:path>
              <a:path w="1458595" h="41275">
                <a:moveTo>
                  <a:pt x="1253266" y="40258"/>
                </a:moveTo>
                <a:lnTo>
                  <a:pt x="1247766" y="40258"/>
                </a:lnTo>
                <a:lnTo>
                  <a:pt x="1253161" y="40360"/>
                </a:lnTo>
                <a:close/>
              </a:path>
              <a:path w="1458595" h="41275">
                <a:moveTo>
                  <a:pt x="1242370" y="40232"/>
                </a:moveTo>
                <a:lnTo>
                  <a:pt x="1244202" y="40258"/>
                </a:lnTo>
                <a:lnTo>
                  <a:pt x="1242370" y="40232"/>
                </a:lnTo>
                <a:close/>
              </a:path>
              <a:path w="1458595" h="41275">
                <a:moveTo>
                  <a:pt x="1193157" y="19430"/>
                </a:moveTo>
                <a:lnTo>
                  <a:pt x="1203891" y="19938"/>
                </a:lnTo>
                <a:lnTo>
                  <a:pt x="1207958" y="24256"/>
                </a:lnTo>
                <a:lnTo>
                  <a:pt x="1208044" y="25272"/>
                </a:lnTo>
                <a:lnTo>
                  <a:pt x="1207672" y="35178"/>
                </a:lnTo>
                <a:lnTo>
                  <a:pt x="1203251" y="39282"/>
                </a:lnTo>
                <a:lnTo>
                  <a:pt x="1222774" y="39877"/>
                </a:lnTo>
                <a:lnTo>
                  <a:pt x="1242370" y="40232"/>
                </a:lnTo>
                <a:lnTo>
                  <a:pt x="1238233" y="35940"/>
                </a:lnTo>
                <a:lnTo>
                  <a:pt x="1238277" y="25018"/>
                </a:lnTo>
                <a:lnTo>
                  <a:pt x="1242697" y="20827"/>
                </a:lnTo>
                <a:lnTo>
                  <a:pt x="1244558" y="20827"/>
                </a:lnTo>
                <a:lnTo>
                  <a:pt x="1223292" y="20446"/>
                </a:lnTo>
                <a:lnTo>
                  <a:pt x="1198524" y="19684"/>
                </a:lnTo>
                <a:lnTo>
                  <a:pt x="1193157" y="19430"/>
                </a:lnTo>
                <a:close/>
              </a:path>
              <a:path w="1458595" h="41275">
                <a:moveTo>
                  <a:pt x="1342039" y="39624"/>
                </a:moveTo>
                <a:lnTo>
                  <a:pt x="1336634" y="39963"/>
                </a:lnTo>
                <a:lnTo>
                  <a:pt x="1342039" y="39624"/>
                </a:lnTo>
                <a:close/>
              </a:path>
              <a:path w="1458595" h="41275">
                <a:moveTo>
                  <a:pt x="1436481" y="36078"/>
                </a:moveTo>
                <a:lnTo>
                  <a:pt x="1442660" y="36449"/>
                </a:lnTo>
                <a:lnTo>
                  <a:pt x="1445768" y="36956"/>
                </a:lnTo>
                <a:lnTo>
                  <a:pt x="1447985" y="39624"/>
                </a:lnTo>
                <a:lnTo>
                  <a:pt x="1451889" y="40004"/>
                </a:lnTo>
                <a:lnTo>
                  <a:pt x="1456477" y="36321"/>
                </a:lnTo>
                <a:lnTo>
                  <a:pt x="1441663" y="36321"/>
                </a:lnTo>
                <a:lnTo>
                  <a:pt x="1436481" y="36078"/>
                </a:lnTo>
                <a:close/>
              </a:path>
              <a:path w="1458595" h="41275">
                <a:moveTo>
                  <a:pt x="1346105" y="19839"/>
                </a:moveTo>
                <a:lnTo>
                  <a:pt x="1335355" y="20574"/>
                </a:lnTo>
                <a:lnTo>
                  <a:pt x="1331309" y="25272"/>
                </a:lnTo>
                <a:lnTo>
                  <a:pt x="1332042" y="35940"/>
                </a:lnTo>
                <a:lnTo>
                  <a:pt x="1336634" y="39963"/>
                </a:lnTo>
                <a:lnTo>
                  <a:pt x="1347398" y="39242"/>
                </a:lnTo>
                <a:lnTo>
                  <a:pt x="1351333" y="34797"/>
                </a:lnTo>
                <a:lnTo>
                  <a:pt x="1351212" y="31241"/>
                </a:lnTo>
                <a:lnTo>
                  <a:pt x="1350712" y="23875"/>
                </a:lnTo>
                <a:lnTo>
                  <a:pt x="1346105" y="19839"/>
                </a:lnTo>
                <a:close/>
              </a:path>
              <a:path w="1458595" h="41275">
                <a:moveTo>
                  <a:pt x="1371322" y="17652"/>
                </a:moveTo>
                <a:lnTo>
                  <a:pt x="1363679" y="18414"/>
                </a:lnTo>
                <a:lnTo>
                  <a:pt x="1348372" y="19684"/>
                </a:lnTo>
                <a:lnTo>
                  <a:pt x="1346105" y="19839"/>
                </a:lnTo>
                <a:lnTo>
                  <a:pt x="1350712" y="23875"/>
                </a:lnTo>
                <a:lnTo>
                  <a:pt x="1351212" y="31241"/>
                </a:lnTo>
                <a:lnTo>
                  <a:pt x="1351333" y="34797"/>
                </a:lnTo>
                <a:lnTo>
                  <a:pt x="1347398" y="39242"/>
                </a:lnTo>
                <a:lnTo>
                  <a:pt x="1342039" y="39624"/>
                </a:lnTo>
                <a:lnTo>
                  <a:pt x="1349854" y="39115"/>
                </a:lnTo>
                <a:lnTo>
                  <a:pt x="1365470" y="37845"/>
                </a:lnTo>
                <a:lnTo>
                  <a:pt x="1368098" y="37591"/>
                </a:lnTo>
                <a:lnTo>
                  <a:pt x="1367925" y="37591"/>
                </a:lnTo>
                <a:lnTo>
                  <a:pt x="1363218" y="33705"/>
                </a:lnTo>
                <a:lnTo>
                  <a:pt x="1363144" y="33527"/>
                </a:lnTo>
                <a:lnTo>
                  <a:pt x="1362132" y="23494"/>
                </a:lnTo>
                <a:lnTo>
                  <a:pt x="1362187" y="22859"/>
                </a:lnTo>
                <a:lnTo>
                  <a:pt x="1365978" y="18287"/>
                </a:lnTo>
                <a:lnTo>
                  <a:pt x="1371322" y="17652"/>
                </a:lnTo>
                <a:close/>
              </a:path>
              <a:path w="1458595" h="41275">
                <a:moveTo>
                  <a:pt x="1167095" y="18181"/>
                </a:moveTo>
                <a:lnTo>
                  <a:pt x="1171046" y="22732"/>
                </a:lnTo>
                <a:lnTo>
                  <a:pt x="1171101" y="23749"/>
                </a:lnTo>
                <a:lnTo>
                  <a:pt x="1170500" y="33527"/>
                </a:lnTo>
                <a:lnTo>
                  <a:pt x="1165904" y="37577"/>
                </a:lnTo>
                <a:lnTo>
                  <a:pt x="1169840" y="37845"/>
                </a:lnTo>
                <a:lnTo>
                  <a:pt x="1179154" y="38353"/>
                </a:lnTo>
                <a:lnTo>
                  <a:pt x="1203157" y="39369"/>
                </a:lnTo>
                <a:lnTo>
                  <a:pt x="1197790" y="39115"/>
                </a:lnTo>
                <a:lnTo>
                  <a:pt x="1192423" y="38862"/>
                </a:lnTo>
                <a:lnTo>
                  <a:pt x="1188237" y="34416"/>
                </a:lnTo>
                <a:lnTo>
                  <a:pt x="1188642" y="23621"/>
                </a:lnTo>
                <a:lnTo>
                  <a:pt x="1193106" y="19478"/>
                </a:lnTo>
                <a:lnTo>
                  <a:pt x="1180115" y="18922"/>
                </a:lnTo>
                <a:lnTo>
                  <a:pt x="1167095" y="18181"/>
                </a:lnTo>
                <a:close/>
              </a:path>
              <a:path w="1458595" h="41275">
                <a:moveTo>
                  <a:pt x="1193106" y="19478"/>
                </a:moveTo>
                <a:lnTo>
                  <a:pt x="1188642" y="23621"/>
                </a:lnTo>
                <a:lnTo>
                  <a:pt x="1188237" y="34416"/>
                </a:lnTo>
                <a:lnTo>
                  <a:pt x="1192423" y="38862"/>
                </a:lnTo>
                <a:lnTo>
                  <a:pt x="1197790" y="39115"/>
                </a:lnTo>
                <a:lnTo>
                  <a:pt x="1203251" y="39282"/>
                </a:lnTo>
                <a:lnTo>
                  <a:pt x="1207672" y="35178"/>
                </a:lnTo>
                <a:lnTo>
                  <a:pt x="1208044" y="25272"/>
                </a:lnTo>
                <a:lnTo>
                  <a:pt x="1207958" y="24256"/>
                </a:lnTo>
                <a:lnTo>
                  <a:pt x="1203891" y="19938"/>
                </a:lnTo>
                <a:lnTo>
                  <a:pt x="1193106" y="19478"/>
                </a:lnTo>
                <a:close/>
              </a:path>
              <a:path w="1458595" h="41275">
                <a:moveTo>
                  <a:pt x="1160528" y="37211"/>
                </a:moveTo>
                <a:lnTo>
                  <a:pt x="1165888" y="37591"/>
                </a:lnTo>
                <a:lnTo>
                  <a:pt x="1160528" y="37211"/>
                </a:lnTo>
                <a:close/>
              </a:path>
              <a:path w="1458595" h="41275">
                <a:moveTo>
                  <a:pt x="1376756" y="17220"/>
                </a:moveTo>
                <a:lnTo>
                  <a:pt x="1371322" y="17652"/>
                </a:lnTo>
                <a:lnTo>
                  <a:pt x="1365978" y="18287"/>
                </a:lnTo>
                <a:lnTo>
                  <a:pt x="1362187" y="22859"/>
                </a:lnTo>
                <a:lnTo>
                  <a:pt x="1362132" y="23494"/>
                </a:lnTo>
                <a:lnTo>
                  <a:pt x="1363144" y="33527"/>
                </a:lnTo>
                <a:lnTo>
                  <a:pt x="1363218" y="33705"/>
                </a:lnTo>
                <a:lnTo>
                  <a:pt x="1367925" y="37591"/>
                </a:lnTo>
                <a:lnTo>
                  <a:pt x="1378612" y="36575"/>
                </a:lnTo>
                <a:lnTo>
                  <a:pt x="1382405" y="31876"/>
                </a:lnTo>
                <a:lnTo>
                  <a:pt x="1382290" y="29590"/>
                </a:lnTo>
                <a:lnTo>
                  <a:pt x="1381432" y="21081"/>
                </a:lnTo>
                <a:lnTo>
                  <a:pt x="1376756" y="17220"/>
                </a:lnTo>
                <a:close/>
              </a:path>
              <a:path w="1458595" h="41275">
                <a:moveTo>
                  <a:pt x="1373355" y="37083"/>
                </a:moveTo>
                <a:lnTo>
                  <a:pt x="1367925" y="37591"/>
                </a:lnTo>
                <a:lnTo>
                  <a:pt x="1368098" y="37591"/>
                </a:lnTo>
                <a:lnTo>
                  <a:pt x="1373355" y="37083"/>
                </a:lnTo>
                <a:close/>
              </a:path>
              <a:path w="1458595" h="41275">
                <a:moveTo>
                  <a:pt x="1156346" y="17535"/>
                </a:moveTo>
                <a:lnTo>
                  <a:pt x="1151744" y="21589"/>
                </a:lnTo>
                <a:lnTo>
                  <a:pt x="1151087" y="32384"/>
                </a:lnTo>
                <a:lnTo>
                  <a:pt x="1155132" y="36918"/>
                </a:lnTo>
                <a:lnTo>
                  <a:pt x="1160528" y="37211"/>
                </a:lnTo>
                <a:lnTo>
                  <a:pt x="1165904" y="37577"/>
                </a:lnTo>
                <a:lnTo>
                  <a:pt x="1170500" y="33527"/>
                </a:lnTo>
                <a:lnTo>
                  <a:pt x="1171101" y="23749"/>
                </a:lnTo>
                <a:lnTo>
                  <a:pt x="1171046" y="22732"/>
                </a:lnTo>
                <a:lnTo>
                  <a:pt x="1167095" y="18181"/>
                </a:lnTo>
                <a:lnTo>
                  <a:pt x="1165640" y="18092"/>
                </a:lnTo>
                <a:lnTo>
                  <a:pt x="1161716" y="17906"/>
                </a:lnTo>
                <a:lnTo>
                  <a:pt x="1156346" y="17535"/>
                </a:lnTo>
                <a:close/>
              </a:path>
              <a:path w="1458595" h="41275">
                <a:moveTo>
                  <a:pt x="1155132" y="36918"/>
                </a:moveTo>
                <a:lnTo>
                  <a:pt x="1160527" y="37211"/>
                </a:lnTo>
                <a:lnTo>
                  <a:pt x="1155132" y="36918"/>
                </a:lnTo>
                <a:close/>
              </a:path>
              <a:path w="1458595" h="41275">
                <a:moveTo>
                  <a:pt x="1397873" y="16215"/>
                </a:moveTo>
                <a:lnTo>
                  <a:pt x="1395315" y="16255"/>
                </a:lnTo>
                <a:lnTo>
                  <a:pt x="1387306" y="16509"/>
                </a:lnTo>
                <a:lnTo>
                  <a:pt x="1379306" y="17017"/>
                </a:lnTo>
                <a:lnTo>
                  <a:pt x="1376756" y="17220"/>
                </a:lnTo>
                <a:lnTo>
                  <a:pt x="1381432" y="21081"/>
                </a:lnTo>
                <a:lnTo>
                  <a:pt x="1382290" y="29590"/>
                </a:lnTo>
                <a:lnTo>
                  <a:pt x="1382405" y="31876"/>
                </a:lnTo>
                <a:lnTo>
                  <a:pt x="1378612" y="36575"/>
                </a:lnTo>
                <a:lnTo>
                  <a:pt x="1373925" y="37028"/>
                </a:lnTo>
                <a:lnTo>
                  <a:pt x="1380835" y="36449"/>
                </a:lnTo>
                <a:lnTo>
                  <a:pt x="1388417" y="35940"/>
                </a:lnTo>
                <a:lnTo>
                  <a:pt x="1396008" y="35687"/>
                </a:lnTo>
                <a:lnTo>
                  <a:pt x="1403600" y="35559"/>
                </a:lnTo>
                <a:lnTo>
                  <a:pt x="1398231" y="35559"/>
                </a:lnTo>
                <a:lnTo>
                  <a:pt x="1393816" y="31241"/>
                </a:lnTo>
                <a:lnTo>
                  <a:pt x="1393690" y="22351"/>
                </a:lnTo>
                <a:lnTo>
                  <a:pt x="1393788" y="20446"/>
                </a:lnTo>
                <a:lnTo>
                  <a:pt x="1397873" y="16215"/>
                </a:lnTo>
                <a:close/>
              </a:path>
              <a:path w="1458595" h="41275">
                <a:moveTo>
                  <a:pt x="1125027" y="14986"/>
                </a:moveTo>
                <a:lnTo>
                  <a:pt x="1130371" y="15493"/>
                </a:lnTo>
                <a:lnTo>
                  <a:pt x="1134123" y="20006"/>
                </a:lnTo>
                <a:lnTo>
                  <a:pt x="1134215" y="20827"/>
                </a:lnTo>
                <a:lnTo>
                  <a:pt x="1133223" y="30861"/>
                </a:lnTo>
                <a:lnTo>
                  <a:pt x="1128463" y="34797"/>
                </a:lnTo>
                <a:lnTo>
                  <a:pt x="1132461" y="35178"/>
                </a:lnTo>
                <a:lnTo>
                  <a:pt x="1151166" y="36702"/>
                </a:lnTo>
                <a:lnTo>
                  <a:pt x="1155132" y="36918"/>
                </a:lnTo>
                <a:lnTo>
                  <a:pt x="1151087" y="32384"/>
                </a:lnTo>
                <a:lnTo>
                  <a:pt x="1151744" y="21589"/>
                </a:lnTo>
                <a:lnTo>
                  <a:pt x="1156346" y="17535"/>
                </a:lnTo>
                <a:lnTo>
                  <a:pt x="1152534" y="17271"/>
                </a:lnTo>
                <a:lnTo>
                  <a:pt x="1125027" y="14986"/>
                </a:lnTo>
                <a:close/>
              </a:path>
              <a:path w="1458595" h="41275">
                <a:moveTo>
                  <a:pt x="1431948" y="16398"/>
                </a:moveTo>
                <a:lnTo>
                  <a:pt x="1427388" y="20446"/>
                </a:lnTo>
                <a:lnTo>
                  <a:pt x="1426820" y="31241"/>
                </a:lnTo>
                <a:lnTo>
                  <a:pt x="1430937" y="35813"/>
                </a:lnTo>
                <a:lnTo>
                  <a:pt x="1441663" y="36321"/>
                </a:lnTo>
                <a:lnTo>
                  <a:pt x="1446240" y="32257"/>
                </a:lnTo>
                <a:lnTo>
                  <a:pt x="1446709" y="23367"/>
                </a:lnTo>
                <a:lnTo>
                  <a:pt x="1446695" y="21336"/>
                </a:lnTo>
                <a:lnTo>
                  <a:pt x="1442692" y="16890"/>
                </a:lnTo>
                <a:lnTo>
                  <a:pt x="1431948" y="16398"/>
                </a:lnTo>
                <a:close/>
              </a:path>
              <a:path w="1458595" h="41275">
                <a:moveTo>
                  <a:pt x="1431966" y="16382"/>
                </a:moveTo>
                <a:lnTo>
                  <a:pt x="1442692" y="16890"/>
                </a:lnTo>
                <a:lnTo>
                  <a:pt x="1446695" y="21336"/>
                </a:lnTo>
                <a:lnTo>
                  <a:pt x="1446709" y="23367"/>
                </a:lnTo>
                <a:lnTo>
                  <a:pt x="1446240" y="32257"/>
                </a:lnTo>
                <a:lnTo>
                  <a:pt x="1441663" y="36321"/>
                </a:lnTo>
                <a:lnTo>
                  <a:pt x="1456477" y="36321"/>
                </a:lnTo>
                <a:lnTo>
                  <a:pt x="1456952" y="35940"/>
                </a:lnTo>
                <a:lnTo>
                  <a:pt x="1458310" y="32892"/>
                </a:lnTo>
                <a:lnTo>
                  <a:pt x="1457951" y="26542"/>
                </a:lnTo>
                <a:lnTo>
                  <a:pt x="1456068" y="23494"/>
                </a:lnTo>
                <a:lnTo>
                  <a:pt x="1448994" y="17906"/>
                </a:lnTo>
                <a:lnTo>
                  <a:pt x="1442890" y="16890"/>
                </a:lnTo>
                <a:lnTo>
                  <a:pt x="1431966" y="16382"/>
                </a:lnTo>
                <a:close/>
              </a:path>
              <a:path w="1458595" h="41275">
                <a:moveTo>
                  <a:pt x="1430594" y="35432"/>
                </a:moveTo>
                <a:lnTo>
                  <a:pt x="1411777" y="35432"/>
                </a:lnTo>
                <a:lnTo>
                  <a:pt x="1428130" y="35687"/>
                </a:lnTo>
                <a:lnTo>
                  <a:pt x="1436481" y="36078"/>
                </a:lnTo>
                <a:lnTo>
                  <a:pt x="1430937" y="35813"/>
                </a:lnTo>
                <a:lnTo>
                  <a:pt x="1430594" y="35432"/>
                </a:lnTo>
                <a:close/>
              </a:path>
              <a:path w="1458595" h="41275">
                <a:moveTo>
                  <a:pt x="1408744" y="16048"/>
                </a:moveTo>
                <a:lnTo>
                  <a:pt x="1397873" y="16215"/>
                </a:lnTo>
                <a:lnTo>
                  <a:pt x="1393788" y="20446"/>
                </a:lnTo>
                <a:lnTo>
                  <a:pt x="1393690" y="22351"/>
                </a:lnTo>
                <a:lnTo>
                  <a:pt x="1393816" y="31241"/>
                </a:lnTo>
                <a:lnTo>
                  <a:pt x="1398231" y="35559"/>
                </a:lnTo>
                <a:lnTo>
                  <a:pt x="1403600" y="35559"/>
                </a:lnTo>
                <a:lnTo>
                  <a:pt x="1408971" y="35432"/>
                </a:lnTo>
                <a:lnTo>
                  <a:pt x="1413140" y="31114"/>
                </a:lnTo>
                <a:lnTo>
                  <a:pt x="1413111" y="20319"/>
                </a:lnTo>
                <a:lnTo>
                  <a:pt x="1408744" y="16048"/>
                </a:lnTo>
                <a:close/>
              </a:path>
              <a:path w="1458595" h="41275">
                <a:moveTo>
                  <a:pt x="1411829" y="16001"/>
                </a:moveTo>
                <a:lnTo>
                  <a:pt x="1408744" y="16048"/>
                </a:lnTo>
                <a:lnTo>
                  <a:pt x="1413111" y="20319"/>
                </a:lnTo>
                <a:lnTo>
                  <a:pt x="1413140" y="31114"/>
                </a:lnTo>
                <a:lnTo>
                  <a:pt x="1408971" y="35432"/>
                </a:lnTo>
                <a:lnTo>
                  <a:pt x="1403600" y="35559"/>
                </a:lnTo>
                <a:lnTo>
                  <a:pt x="1411777" y="35432"/>
                </a:lnTo>
                <a:lnTo>
                  <a:pt x="1430594" y="35432"/>
                </a:lnTo>
                <a:lnTo>
                  <a:pt x="1426820" y="31241"/>
                </a:lnTo>
                <a:lnTo>
                  <a:pt x="1427388" y="20446"/>
                </a:lnTo>
                <a:lnTo>
                  <a:pt x="1431948" y="16398"/>
                </a:lnTo>
                <a:lnTo>
                  <a:pt x="1428833" y="16255"/>
                </a:lnTo>
                <a:lnTo>
                  <a:pt x="1411829" y="16001"/>
                </a:lnTo>
                <a:close/>
              </a:path>
              <a:path w="1458595" h="41275">
                <a:moveTo>
                  <a:pt x="1123119" y="34289"/>
                </a:moveTo>
                <a:lnTo>
                  <a:pt x="1128457" y="34797"/>
                </a:lnTo>
                <a:lnTo>
                  <a:pt x="1123119" y="34289"/>
                </a:lnTo>
                <a:close/>
              </a:path>
              <a:path w="1458595" h="41275">
                <a:moveTo>
                  <a:pt x="1119634" y="14391"/>
                </a:moveTo>
                <a:lnTo>
                  <a:pt x="1114923" y="18287"/>
                </a:lnTo>
                <a:lnTo>
                  <a:pt x="1114095" y="26669"/>
                </a:lnTo>
                <a:lnTo>
                  <a:pt x="1113971" y="29082"/>
                </a:lnTo>
                <a:lnTo>
                  <a:pt x="1117713" y="33705"/>
                </a:lnTo>
                <a:lnTo>
                  <a:pt x="1123119" y="34289"/>
                </a:lnTo>
                <a:lnTo>
                  <a:pt x="1128463" y="34797"/>
                </a:lnTo>
                <a:lnTo>
                  <a:pt x="1133223" y="30861"/>
                </a:lnTo>
                <a:lnTo>
                  <a:pt x="1134215" y="20827"/>
                </a:lnTo>
                <a:lnTo>
                  <a:pt x="1134123" y="20006"/>
                </a:lnTo>
                <a:lnTo>
                  <a:pt x="1130371" y="15493"/>
                </a:lnTo>
                <a:lnTo>
                  <a:pt x="1125027" y="14986"/>
                </a:lnTo>
                <a:lnTo>
                  <a:pt x="1119634" y="14391"/>
                </a:lnTo>
                <a:close/>
              </a:path>
              <a:path w="1458595" h="41275">
                <a:moveTo>
                  <a:pt x="1117713" y="33705"/>
                </a:moveTo>
                <a:lnTo>
                  <a:pt x="1123119" y="34289"/>
                </a:lnTo>
                <a:lnTo>
                  <a:pt x="1117713" y="33705"/>
                </a:lnTo>
                <a:close/>
              </a:path>
              <a:path w="1458595" h="41275">
                <a:moveTo>
                  <a:pt x="1093544" y="11332"/>
                </a:moveTo>
                <a:lnTo>
                  <a:pt x="1097059" y="16001"/>
                </a:lnTo>
                <a:lnTo>
                  <a:pt x="1097182" y="16763"/>
                </a:lnTo>
                <a:lnTo>
                  <a:pt x="1095808" y="26924"/>
                </a:lnTo>
                <a:lnTo>
                  <a:pt x="1090954" y="30572"/>
                </a:lnTo>
                <a:lnTo>
                  <a:pt x="1094955" y="31114"/>
                </a:lnTo>
                <a:lnTo>
                  <a:pt x="1104333" y="32257"/>
                </a:lnTo>
                <a:lnTo>
                  <a:pt x="1117713" y="33705"/>
                </a:lnTo>
                <a:lnTo>
                  <a:pt x="1113971" y="29082"/>
                </a:lnTo>
                <a:lnTo>
                  <a:pt x="1114095" y="26669"/>
                </a:lnTo>
                <a:lnTo>
                  <a:pt x="1114923" y="18287"/>
                </a:lnTo>
                <a:lnTo>
                  <a:pt x="1119634" y="14391"/>
                </a:lnTo>
                <a:lnTo>
                  <a:pt x="1106594" y="12953"/>
                </a:lnTo>
                <a:lnTo>
                  <a:pt x="1093544" y="11332"/>
                </a:lnTo>
                <a:close/>
              </a:path>
              <a:path w="1458595" h="41275">
                <a:moveTo>
                  <a:pt x="5344" y="30975"/>
                </a:moveTo>
                <a:lnTo>
                  <a:pt x="8524" y="32257"/>
                </a:lnTo>
                <a:lnTo>
                  <a:pt x="12499" y="32257"/>
                </a:lnTo>
                <a:lnTo>
                  <a:pt x="19661" y="31876"/>
                </a:lnTo>
                <a:lnTo>
                  <a:pt x="20013" y="31495"/>
                </a:lnTo>
                <a:lnTo>
                  <a:pt x="7123" y="31495"/>
                </a:lnTo>
                <a:lnTo>
                  <a:pt x="5344" y="30975"/>
                </a:lnTo>
                <a:close/>
              </a:path>
              <a:path w="1458595" h="41275">
                <a:moveTo>
                  <a:pt x="8655" y="16890"/>
                </a:moveTo>
                <a:lnTo>
                  <a:pt x="5853" y="17309"/>
                </a:lnTo>
                <a:lnTo>
                  <a:pt x="4137" y="17888"/>
                </a:lnTo>
                <a:lnTo>
                  <a:pt x="745" y="22423"/>
                </a:lnTo>
                <a:lnTo>
                  <a:pt x="626" y="25272"/>
                </a:lnTo>
                <a:lnTo>
                  <a:pt x="1038" y="26924"/>
                </a:lnTo>
                <a:lnTo>
                  <a:pt x="7123" y="31495"/>
                </a:lnTo>
                <a:lnTo>
                  <a:pt x="8820" y="31495"/>
                </a:lnTo>
                <a:lnTo>
                  <a:pt x="10329" y="30861"/>
                </a:lnTo>
                <a:lnTo>
                  <a:pt x="14393" y="30352"/>
                </a:lnTo>
                <a:lnTo>
                  <a:pt x="18522" y="30099"/>
                </a:lnTo>
                <a:lnTo>
                  <a:pt x="14994" y="27177"/>
                </a:lnTo>
                <a:lnTo>
                  <a:pt x="14196" y="19557"/>
                </a:lnTo>
                <a:lnTo>
                  <a:pt x="12202" y="19557"/>
                </a:lnTo>
                <a:lnTo>
                  <a:pt x="11577" y="19176"/>
                </a:lnTo>
                <a:lnTo>
                  <a:pt x="8655" y="16890"/>
                </a:lnTo>
                <a:close/>
              </a:path>
              <a:path w="1458595" h="41275">
                <a:moveTo>
                  <a:pt x="21475" y="29917"/>
                </a:moveTo>
                <a:lnTo>
                  <a:pt x="14393" y="30352"/>
                </a:lnTo>
                <a:lnTo>
                  <a:pt x="10329" y="30861"/>
                </a:lnTo>
                <a:lnTo>
                  <a:pt x="8820" y="31495"/>
                </a:lnTo>
                <a:lnTo>
                  <a:pt x="20013" y="31495"/>
                </a:lnTo>
                <a:lnTo>
                  <a:pt x="21475" y="29917"/>
                </a:lnTo>
                <a:close/>
              </a:path>
              <a:path w="1458595" h="41275">
                <a:moveTo>
                  <a:pt x="2450" y="29189"/>
                </a:moveTo>
                <a:lnTo>
                  <a:pt x="2810" y="29717"/>
                </a:lnTo>
                <a:lnTo>
                  <a:pt x="4083" y="30606"/>
                </a:lnTo>
                <a:lnTo>
                  <a:pt x="5344" y="30975"/>
                </a:lnTo>
                <a:lnTo>
                  <a:pt x="5060" y="30861"/>
                </a:lnTo>
                <a:lnTo>
                  <a:pt x="4036" y="30352"/>
                </a:lnTo>
                <a:lnTo>
                  <a:pt x="2450" y="29189"/>
                </a:lnTo>
                <a:close/>
              </a:path>
              <a:path w="1458595" h="41275">
                <a:moveTo>
                  <a:pt x="1044843" y="24637"/>
                </a:moveTo>
                <a:lnTo>
                  <a:pt x="1090908" y="30606"/>
                </a:lnTo>
                <a:lnTo>
                  <a:pt x="1085535" y="29838"/>
                </a:lnTo>
                <a:lnTo>
                  <a:pt x="1080264" y="29209"/>
                </a:lnTo>
                <a:lnTo>
                  <a:pt x="1077301" y="25272"/>
                </a:lnTo>
                <a:lnTo>
                  <a:pt x="1050174" y="25272"/>
                </a:lnTo>
                <a:lnTo>
                  <a:pt x="1044843" y="24637"/>
                </a:lnTo>
                <a:close/>
              </a:path>
              <a:path w="1458595" h="41275">
                <a:moveTo>
                  <a:pt x="1082868" y="9912"/>
                </a:moveTo>
                <a:lnTo>
                  <a:pt x="1077978" y="13588"/>
                </a:lnTo>
                <a:lnTo>
                  <a:pt x="1076742" y="22732"/>
                </a:lnTo>
                <a:lnTo>
                  <a:pt x="1076631" y="24383"/>
                </a:lnTo>
                <a:lnTo>
                  <a:pt x="1080264" y="29209"/>
                </a:lnTo>
                <a:lnTo>
                  <a:pt x="1086121" y="29917"/>
                </a:lnTo>
                <a:lnTo>
                  <a:pt x="1090954" y="30572"/>
                </a:lnTo>
                <a:lnTo>
                  <a:pt x="1095808" y="26924"/>
                </a:lnTo>
                <a:lnTo>
                  <a:pt x="1097182" y="16763"/>
                </a:lnTo>
                <a:lnTo>
                  <a:pt x="1097059" y="16001"/>
                </a:lnTo>
                <a:lnTo>
                  <a:pt x="1093544" y="11332"/>
                </a:lnTo>
                <a:lnTo>
                  <a:pt x="1088199" y="10667"/>
                </a:lnTo>
                <a:lnTo>
                  <a:pt x="1082868" y="9912"/>
                </a:lnTo>
                <a:close/>
              </a:path>
              <a:path w="1458595" h="41275">
                <a:moveTo>
                  <a:pt x="18523" y="30098"/>
                </a:moveTo>
                <a:close/>
              </a:path>
              <a:path w="1458595" h="41275">
                <a:moveTo>
                  <a:pt x="19108" y="19303"/>
                </a:moveTo>
                <a:lnTo>
                  <a:pt x="14501" y="19430"/>
                </a:lnTo>
                <a:lnTo>
                  <a:pt x="14187" y="19465"/>
                </a:lnTo>
                <a:lnTo>
                  <a:pt x="14994" y="27177"/>
                </a:lnTo>
                <a:lnTo>
                  <a:pt x="18523" y="30098"/>
                </a:lnTo>
                <a:lnTo>
                  <a:pt x="21427" y="29917"/>
                </a:lnTo>
                <a:lnTo>
                  <a:pt x="22247" y="29082"/>
                </a:lnTo>
                <a:lnTo>
                  <a:pt x="22121" y="23367"/>
                </a:lnTo>
                <a:lnTo>
                  <a:pt x="22052" y="21964"/>
                </a:lnTo>
                <a:lnTo>
                  <a:pt x="19108" y="19303"/>
                </a:lnTo>
                <a:close/>
              </a:path>
              <a:path w="1458595" h="41275">
                <a:moveTo>
                  <a:pt x="29589" y="19303"/>
                </a:moveTo>
                <a:lnTo>
                  <a:pt x="19108" y="19303"/>
                </a:lnTo>
                <a:lnTo>
                  <a:pt x="22052" y="21964"/>
                </a:lnTo>
                <a:lnTo>
                  <a:pt x="22121" y="23367"/>
                </a:lnTo>
                <a:lnTo>
                  <a:pt x="22247" y="29082"/>
                </a:lnTo>
                <a:lnTo>
                  <a:pt x="21478" y="29914"/>
                </a:lnTo>
                <a:lnTo>
                  <a:pt x="26780" y="29590"/>
                </a:lnTo>
                <a:lnTo>
                  <a:pt x="29869" y="26162"/>
                </a:lnTo>
                <a:lnTo>
                  <a:pt x="29745" y="21964"/>
                </a:lnTo>
                <a:lnTo>
                  <a:pt x="29589" y="19303"/>
                </a:lnTo>
                <a:close/>
              </a:path>
              <a:path w="1458595" h="41275">
                <a:moveTo>
                  <a:pt x="70961" y="14477"/>
                </a:moveTo>
                <a:lnTo>
                  <a:pt x="25891" y="14477"/>
                </a:lnTo>
                <a:lnTo>
                  <a:pt x="29492" y="17652"/>
                </a:lnTo>
                <a:lnTo>
                  <a:pt x="29745" y="21964"/>
                </a:lnTo>
                <a:lnTo>
                  <a:pt x="29869" y="26162"/>
                </a:lnTo>
                <a:lnTo>
                  <a:pt x="26780" y="29590"/>
                </a:lnTo>
                <a:lnTo>
                  <a:pt x="22752" y="29838"/>
                </a:lnTo>
                <a:lnTo>
                  <a:pt x="36330" y="29337"/>
                </a:lnTo>
                <a:lnTo>
                  <a:pt x="63870" y="28955"/>
                </a:lnTo>
                <a:lnTo>
                  <a:pt x="72960" y="28955"/>
                </a:lnTo>
                <a:lnTo>
                  <a:pt x="69390" y="25400"/>
                </a:lnTo>
                <a:lnTo>
                  <a:pt x="69264" y="17220"/>
                </a:lnTo>
                <a:lnTo>
                  <a:pt x="69372" y="16128"/>
                </a:lnTo>
                <a:lnTo>
                  <a:pt x="70961" y="14477"/>
                </a:lnTo>
                <a:close/>
              </a:path>
              <a:path w="1458595" h="41275">
                <a:moveTo>
                  <a:pt x="745" y="22423"/>
                </a:moveTo>
                <a:lnTo>
                  <a:pt x="39" y="23367"/>
                </a:lnTo>
                <a:lnTo>
                  <a:pt x="0" y="23875"/>
                </a:lnTo>
                <a:lnTo>
                  <a:pt x="573" y="27812"/>
                </a:lnTo>
                <a:lnTo>
                  <a:pt x="2450" y="29189"/>
                </a:lnTo>
                <a:lnTo>
                  <a:pt x="1424" y="27686"/>
                </a:lnTo>
                <a:lnTo>
                  <a:pt x="1140" y="27177"/>
                </a:lnTo>
                <a:lnTo>
                  <a:pt x="1038" y="26924"/>
                </a:lnTo>
                <a:lnTo>
                  <a:pt x="626" y="25272"/>
                </a:lnTo>
                <a:lnTo>
                  <a:pt x="745" y="22423"/>
                </a:lnTo>
                <a:close/>
              </a:path>
              <a:path w="1458595" h="41275">
                <a:moveTo>
                  <a:pt x="73023" y="29019"/>
                </a:moveTo>
                <a:lnTo>
                  <a:pt x="82226" y="29082"/>
                </a:lnTo>
                <a:lnTo>
                  <a:pt x="73023" y="29019"/>
                </a:lnTo>
                <a:close/>
              </a:path>
              <a:path w="1458595" h="41275">
                <a:moveTo>
                  <a:pt x="78549" y="12346"/>
                </a:moveTo>
                <a:lnTo>
                  <a:pt x="72918" y="12445"/>
                </a:lnTo>
                <a:lnTo>
                  <a:pt x="69372" y="16128"/>
                </a:lnTo>
                <a:lnTo>
                  <a:pt x="69264" y="17220"/>
                </a:lnTo>
                <a:lnTo>
                  <a:pt x="69390" y="25400"/>
                </a:lnTo>
                <a:lnTo>
                  <a:pt x="73023" y="29019"/>
                </a:lnTo>
                <a:lnTo>
                  <a:pt x="82226" y="29082"/>
                </a:lnTo>
                <a:lnTo>
                  <a:pt x="85835" y="25400"/>
                </a:lnTo>
                <a:lnTo>
                  <a:pt x="85962" y="23875"/>
                </a:lnTo>
                <a:lnTo>
                  <a:pt x="85848" y="16001"/>
                </a:lnTo>
                <a:lnTo>
                  <a:pt x="82257" y="12445"/>
                </a:lnTo>
                <a:lnTo>
                  <a:pt x="78549" y="12346"/>
                </a:lnTo>
                <a:close/>
              </a:path>
              <a:path w="1458595" h="41275">
                <a:moveTo>
                  <a:pt x="140580" y="10852"/>
                </a:moveTo>
                <a:lnTo>
                  <a:pt x="128514" y="11302"/>
                </a:lnTo>
                <a:lnTo>
                  <a:pt x="78549" y="12346"/>
                </a:lnTo>
                <a:lnTo>
                  <a:pt x="82257" y="12445"/>
                </a:lnTo>
                <a:lnTo>
                  <a:pt x="85848" y="16001"/>
                </a:lnTo>
                <a:lnTo>
                  <a:pt x="85962" y="23875"/>
                </a:lnTo>
                <a:lnTo>
                  <a:pt x="85835" y="25400"/>
                </a:lnTo>
                <a:lnTo>
                  <a:pt x="82226" y="29082"/>
                </a:lnTo>
                <a:lnTo>
                  <a:pt x="94749" y="29082"/>
                </a:lnTo>
                <a:lnTo>
                  <a:pt x="128988" y="28701"/>
                </a:lnTo>
                <a:lnTo>
                  <a:pt x="141247" y="28429"/>
                </a:lnTo>
                <a:lnTo>
                  <a:pt x="137221" y="24637"/>
                </a:lnTo>
                <a:lnTo>
                  <a:pt x="136836" y="14986"/>
                </a:lnTo>
                <a:lnTo>
                  <a:pt x="140580" y="10852"/>
                </a:lnTo>
                <a:close/>
              </a:path>
              <a:path w="1458595" h="41275">
                <a:moveTo>
                  <a:pt x="72960" y="28955"/>
                </a:moveTo>
                <a:lnTo>
                  <a:pt x="63870" y="28955"/>
                </a:lnTo>
                <a:lnTo>
                  <a:pt x="73023" y="29019"/>
                </a:lnTo>
                <a:close/>
              </a:path>
              <a:path w="1458595" h="41275">
                <a:moveTo>
                  <a:pt x="146103" y="28320"/>
                </a:moveTo>
                <a:lnTo>
                  <a:pt x="141247" y="28429"/>
                </a:lnTo>
                <a:lnTo>
                  <a:pt x="146103" y="28320"/>
                </a:lnTo>
                <a:close/>
              </a:path>
              <a:path w="1458595" h="41275">
                <a:moveTo>
                  <a:pt x="150490" y="10540"/>
                </a:moveTo>
                <a:lnTo>
                  <a:pt x="145508" y="10667"/>
                </a:lnTo>
                <a:lnTo>
                  <a:pt x="140580" y="10852"/>
                </a:lnTo>
                <a:lnTo>
                  <a:pt x="136836" y="14986"/>
                </a:lnTo>
                <a:lnTo>
                  <a:pt x="137221" y="24637"/>
                </a:lnTo>
                <a:lnTo>
                  <a:pt x="141247" y="28429"/>
                </a:lnTo>
                <a:lnTo>
                  <a:pt x="146103" y="28320"/>
                </a:lnTo>
                <a:lnTo>
                  <a:pt x="151015" y="28158"/>
                </a:lnTo>
                <a:lnTo>
                  <a:pt x="154705" y="24256"/>
                </a:lnTo>
                <a:lnTo>
                  <a:pt x="154587" y="15493"/>
                </a:lnTo>
                <a:lnTo>
                  <a:pt x="154555" y="14350"/>
                </a:lnTo>
                <a:lnTo>
                  <a:pt x="150490" y="10540"/>
                </a:lnTo>
                <a:close/>
              </a:path>
              <a:path w="1458595" h="41275">
                <a:moveTo>
                  <a:pt x="151015" y="28158"/>
                </a:moveTo>
                <a:lnTo>
                  <a:pt x="146103" y="28320"/>
                </a:lnTo>
                <a:lnTo>
                  <a:pt x="150981" y="28193"/>
                </a:lnTo>
                <a:close/>
              </a:path>
              <a:path w="1458595" h="41275">
                <a:moveTo>
                  <a:pt x="199342" y="10540"/>
                </a:moveTo>
                <a:lnTo>
                  <a:pt x="150490" y="10540"/>
                </a:lnTo>
                <a:lnTo>
                  <a:pt x="154555" y="14350"/>
                </a:lnTo>
                <a:lnTo>
                  <a:pt x="154587" y="15493"/>
                </a:lnTo>
                <a:lnTo>
                  <a:pt x="154705" y="24256"/>
                </a:lnTo>
                <a:lnTo>
                  <a:pt x="151015" y="28158"/>
                </a:lnTo>
                <a:lnTo>
                  <a:pt x="202509" y="26222"/>
                </a:lnTo>
                <a:lnTo>
                  <a:pt x="198387" y="22423"/>
                </a:lnTo>
                <a:lnTo>
                  <a:pt x="198266" y="21589"/>
                </a:lnTo>
                <a:lnTo>
                  <a:pt x="197747" y="12318"/>
                </a:lnTo>
                <a:lnTo>
                  <a:pt x="199342" y="10540"/>
                </a:lnTo>
                <a:close/>
              </a:path>
              <a:path w="1458595" h="41275">
                <a:moveTo>
                  <a:pt x="263931" y="7492"/>
                </a:moveTo>
                <a:lnTo>
                  <a:pt x="211838" y="7492"/>
                </a:lnTo>
                <a:lnTo>
                  <a:pt x="216129" y="11429"/>
                </a:lnTo>
                <a:lnTo>
                  <a:pt x="216347" y="16215"/>
                </a:lnTo>
                <a:lnTo>
                  <a:pt x="216472" y="21589"/>
                </a:lnTo>
                <a:lnTo>
                  <a:pt x="212668" y="25780"/>
                </a:lnTo>
                <a:lnTo>
                  <a:pt x="202509" y="26222"/>
                </a:lnTo>
                <a:lnTo>
                  <a:pt x="207606" y="26034"/>
                </a:lnTo>
                <a:lnTo>
                  <a:pt x="239731" y="24764"/>
                </a:lnTo>
                <a:lnTo>
                  <a:pt x="266649" y="24125"/>
                </a:lnTo>
                <a:lnTo>
                  <a:pt x="262406" y="20006"/>
                </a:lnTo>
                <a:lnTo>
                  <a:pt x="262284" y="18092"/>
                </a:lnTo>
                <a:lnTo>
                  <a:pt x="262039" y="9525"/>
                </a:lnTo>
                <a:lnTo>
                  <a:pt x="263931" y="7492"/>
                </a:lnTo>
                <a:close/>
              </a:path>
              <a:path w="1458595" h="41275">
                <a:moveTo>
                  <a:pt x="211838" y="7492"/>
                </a:moveTo>
                <a:lnTo>
                  <a:pt x="201619" y="8001"/>
                </a:lnTo>
                <a:lnTo>
                  <a:pt x="197747" y="12318"/>
                </a:lnTo>
                <a:lnTo>
                  <a:pt x="198266" y="21589"/>
                </a:lnTo>
                <a:lnTo>
                  <a:pt x="198387" y="22423"/>
                </a:lnTo>
                <a:lnTo>
                  <a:pt x="202509" y="26222"/>
                </a:lnTo>
                <a:lnTo>
                  <a:pt x="212668" y="25780"/>
                </a:lnTo>
                <a:lnTo>
                  <a:pt x="216472" y="21589"/>
                </a:lnTo>
                <a:lnTo>
                  <a:pt x="216347" y="16215"/>
                </a:lnTo>
                <a:lnTo>
                  <a:pt x="216129" y="11429"/>
                </a:lnTo>
                <a:lnTo>
                  <a:pt x="211838" y="7492"/>
                </a:lnTo>
                <a:close/>
              </a:path>
              <a:path w="1458595" h="41275">
                <a:moveTo>
                  <a:pt x="1041756" y="4764"/>
                </a:moveTo>
                <a:lnTo>
                  <a:pt x="1036996" y="8508"/>
                </a:lnTo>
                <a:lnTo>
                  <a:pt x="1035934" y="17309"/>
                </a:lnTo>
                <a:lnTo>
                  <a:pt x="1035809" y="19303"/>
                </a:lnTo>
                <a:lnTo>
                  <a:pt x="1039510" y="24002"/>
                </a:lnTo>
                <a:lnTo>
                  <a:pt x="1050174" y="25272"/>
                </a:lnTo>
                <a:lnTo>
                  <a:pt x="1055018" y="21589"/>
                </a:lnTo>
                <a:lnTo>
                  <a:pt x="1056259" y="11302"/>
                </a:lnTo>
                <a:lnTo>
                  <a:pt x="1056207" y="10794"/>
                </a:lnTo>
                <a:lnTo>
                  <a:pt x="1052537" y="6012"/>
                </a:lnTo>
                <a:lnTo>
                  <a:pt x="1045963" y="5206"/>
                </a:lnTo>
                <a:lnTo>
                  <a:pt x="1041756" y="4764"/>
                </a:lnTo>
                <a:close/>
              </a:path>
              <a:path w="1458595" h="41275">
                <a:moveTo>
                  <a:pt x="1052537" y="6012"/>
                </a:moveTo>
                <a:lnTo>
                  <a:pt x="1056207" y="10794"/>
                </a:lnTo>
                <a:lnTo>
                  <a:pt x="1056259" y="11302"/>
                </a:lnTo>
                <a:lnTo>
                  <a:pt x="1055018" y="21589"/>
                </a:lnTo>
                <a:lnTo>
                  <a:pt x="1050174" y="25272"/>
                </a:lnTo>
                <a:lnTo>
                  <a:pt x="1077301" y="25272"/>
                </a:lnTo>
                <a:lnTo>
                  <a:pt x="1076631" y="24383"/>
                </a:lnTo>
                <a:lnTo>
                  <a:pt x="1076742" y="22732"/>
                </a:lnTo>
                <a:lnTo>
                  <a:pt x="1077978" y="13588"/>
                </a:lnTo>
                <a:lnTo>
                  <a:pt x="1082758" y="9995"/>
                </a:lnTo>
                <a:lnTo>
                  <a:pt x="1067695" y="7874"/>
                </a:lnTo>
                <a:lnTo>
                  <a:pt x="1052537" y="6012"/>
                </a:lnTo>
                <a:close/>
              </a:path>
              <a:path w="1458595" h="41275">
                <a:moveTo>
                  <a:pt x="1009052" y="1711"/>
                </a:moveTo>
                <a:lnTo>
                  <a:pt x="1013062" y="6350"/>
                </a:lnTo>
                <a:lnTo>
                  <a:pt x="1012366" y="17017"/>
                </a:lnTo>
                <a:lnTo>
                  <a:pt x="1007740" y="21081"/>
                </a:lnTo>
                <a:lnTo>
                  <a:pt x="1013016" y="21462"/>
                </a:lnTo>
                <a:lnTo>
                  <a:pt x="1034249" y="23494"/>
                </a:lnTo>
                <a:lnTo>
                  <a:pt x="1044843" y="24637"/>
                </a:lnTo>
                <a:lnTo>
                  <a:pt x="1039510" y="24002"/>
                </a:lnTo>
                <a:lnTo>
                  <a:pt x="1035809" y="19303"/>
                </a:lnTo>
                <a:lnTo>
                  <a:pt x="1035934" y="17309"/>
                </a:lnTo>
                <a:lnTo>
                  <a:pt x="1036996" y="8508"/>
                </a:lnTo>
                <a:lnTo>
                  <a:pt x="1041756" y="4764"/>
                </a:lnTo>
                <a:lnTo>
                  <a:pt x="1025434" y="3047"/>
                </a:lnTo>
                <a:lnTo>
                  <a:pt x="1009052" y="1711"/>
                </a:lnTo>
                <a:close/>
              </a:path>
              <a:path w="1458595" h="41275">
                <a:moveTo>
                  <a:pt x="443076" y="4825"/>
                </a:moveTo>
                <a:lnTo>
                  <a:pt x="276786" y="4825"/>
                </a:lnTo>
                <a:lnTo>
                  <a:pt x="281122" y="9016"/>
                </a:lnTo>
                <a:lnTo>
                  <a:pt x="281186" y="19684"/>
                </a:lnTo>
                <a:lnTo>
                  <a:pt x="277125" y="23875"/>
                </a:lnTo>
                <a:lnTo>
                  <a:pt x="266649" y="24125"/>
                </a:lnTo>
                <a:lnTo>
                  <a:pt x="286935" y="23749"/>
                </a:lnTo>
                <a:lnTo>
                  <a:pt x="443982" y="23367"/>
                </a:lnTo>
                <a:lnTo>
                  <a:pt x="439636" y="19050"/>
                </a:lnTo>
                <a:lnTo>
                  <a:pt x="439628" y="8254"/>
                </a:lnTo>
                <a:lnTo>
                  <a:pt x="443076" y="4825"/>
                </a:lnTo>
                <a:close/>
              </a:path>
              <a:path w="1458595" h="41275">
                <a:moveTo>
                  <a:pt x="276786" y="4825"/>
                </a:moveTo>
                <a:lnTo>
                  <a:pt x="266140" y="5118"/>
                </a:lnTo>
                <a:lnTo>
                  <a:pt x="262039" y="9525"/>
                </a:lnTo>
                <a:lnTo>
                  <a:pt x="262284" y="18092"/>
                </a:lnTo>
                <a:lnTo>
                  <a:pt x="262406" y="20006"/>
                </a:lnTo>
                <a:lnTo>
                  <a:pt x="266649" y="24125"/>
                </a:lnTo>
                <a:lnTo>
                  <a:pt x="277125" y="23875"/>
                </a:lnTo>
                <a:lnTo>
                  <a:pt x="281186" y="19684"/>
                </a:lnTo>
                <a:lnTo>
                  <a:pt x="281122" y="9016"/>
                </a:lnTo>
                <a:lnTo>
                  <a:pt x="276786" y="4825"/>
                </a:lnTo>
                <a:close/>
              </a:path>
              <a:path w="1458595" h="41275">
                <a:moveTo>
                  <a:pt x="454693" y="3937"/>
                </a:moveTo>
                <a:lnTo>
                  <a:pt x="443970" y="3937"/>
                </a:lnTo>
                <a:lnTo>
                  <a:pt x="439628" y="8254"/>
                </a:lnTo>
                <a:lnTo>
                  <a:pt x="439636" y="19050"/>
                </a:lnTo>
                <a:lnTo>
                  <a:pt x="443982" y="23367"/>
                </a:lnTo>
                <a:lnTo>
                  <a:pt x="454702" y="23367"/>
                </a:lnTo>
                <a:lnTo>
                  <a:pt x="459044" y="19050"/>
                </a:lnTo>
                <a:lnTo>
                  <a:pt x="459040" y="8254"/>
                </a:lnTo>
                <a:lnTo>
                  <a:pt x="454693" y="3937"/>
                </a:lnTo>
                <a:close/>
              </a:path>
              <a:path w="1458595" h="41275">
                <a:moveTo>
                  <a:pt x="649385" y="2539"/>
                </a:moveTo>
                <a:lnTo>
                  <a:pt x="648564" y="2539"/>
                </a:lnTo>
                <a:lnTo>
                  <a:pt x="629415" y="2920"/>
                </a:lnTo>
                <a:lnTo>
                  <a:pt x="479988" y="3937"/>
                </a:lnTo>
                <a:lnTo>
                  <a:pt x="454693" y="3937"/>
                </a:lnTo>
                <a:lnTo>
                  <a:pt x="459040" y="8254"/>
                </a:lnTo>
                <a:lnTo>
                  <a:pt x="459044" y="19050"/>
                </a:lnTo>
                <a:lnTo>
                  <a:pt x="454702" y="23367"/>
                </a:lnTo>
                <a:lnTo>
                  <a:pt x="480028" y="23367"/>
                </a:lnTo>
                <a:lnTo>
                  <a:pt x="629784" y="22478"/>
                </a:lnTo>
                <a:lnTo>
                  <a:pt x="643623" y="22204"/>
                </a:lnTo>
                <a:lnTo>
                  <a:pt x="639191" y="17906"/>
                </a:lnTo>
                <a:lnTo>
                  <a:pt x="638943" y="7238"/>
                </a:lnTo>
                <a:lnTo>
                  <a:pt x="643195" y="2666"/>
                </a:lnTo>
                <a:lnTo>
                  <a:pt x="649385" y="2539"/>
                </a:lnTo>
                <a:close/>
              </a:path>
              <a:path w="1458595" h="41275">
                <a:moveTo>
                  <a:pt x="4137" y="17888"/>
                </a:moveTo>
                <a:lnTo>
                  <a:pt x="3307" y="18181"/>
                </a:lnTo>
                <a:lnTo>
                  <a:pt x="921" y="20446"/>
                </a:lnTo>
                <a:lnTo>
                  <a:pt x="745" y="22423"/>
                </a:lnTo>
                <a:lnTo>
                  <a:pt x="4137" y="17888"/>
                </a:lnTo>
                <a:close/>
              </a:path>
              <a:path w="1458595" h="41275">
                <a:moveTo>
                  <a:pt x="649013" y="22097"/>
                </a:moveTo>
                <a:lnTo>
                  <a:pt x="643623" y="22204"/>
                </a:lnTo>
                <a:lnTo>
                  <a:pt x="649013" y="22097"/>
                </a:lnTo>
                <a:close/>
              </a:path>
              <a:path w="1458595" h="41275">
                <a:moveTo>
                  <a:pt x="745519" y="767"/>
                </a:moveTo>
                <a:lnTo>
                  <a:pt x="643195" y="2666"/>
                </a:lnTo>
                <a:lnTo>
                  <a:pt x="638943" y="7238"/>
                </a:lnTo>
                <a:lnTo>
                  <a:pt x="639191" y="17906"/>
                </a:lnTo>
                <a:lnTo>
                  <a:pt x="643623" y="22204"/>
                </a:lnTo>
                <a:lnTo>
                  <a:pt x="654389" y="21964"/>
                </a:lnTo>
                <a:lnTo>
                  <a:pt x="658513" y="17652"/>
                </a:lnTo>
                <a:lnTo>
                  <a:pt x="658386" y="6730"/>
                </a:lnTo>
                <a:lnTo>
                  <a:pt x="653933" y="2539"/>
                </a:lnTo>
                <a:lnTo>
                  <a:pt x="743807" y="2539"/>
                </a:lnTo>
                <a:lnTo>
                  <a:pt x="745519" y="767"/>
                </a:lnTo>
                <a:close/>
              </a:path>
              <a:path w="1458595" h="41275">
                <a:moveTo>
                  <a:pt x="743807" y="2539"/>
                </a:moveTo>
                <a:lnTo>
                  <a:pt x="653933" y="2539"/>
                </a:lnTo>
                <a:lnTo>
                  <a:pt x="658386" y="6730"/>
                </a:lnTo>
                <a:lnTo>
                  <a:pt x="658513" y="17652"/>
                </a:lnTo>
                <a:lnTo>
                  <a:pt x="654389" y="21964"/>
                </a:lnTo>
                <a:lnTo>
                  <a:pt x="748811" y="20192"/>
                </a:lnTo>
                <a:lnTo>
                  <a:pt x="745799" y="20192"/>
                </a:lnTo>
                <a:lnTo>
                  <a:pt x="741384" y="15875"/>
                </a:lnTo>
                <a:lnTo>
                  <a:pt x="741261" y="7238"/>
                </a:lnTo>
                <a:lnTo>
                  <a:pt x="741354" y="5079"/>
                </a:lnTo>
                <a:lnTo>
                  <a:pt x="743807" y="2539"/>
                </a:lnTo>
                <a:close/>
              </a:path>
              <a:path w="1458595" h="41275">
                <a:moveTo>
                  <a:pt x="1002380" y="20700"/>
                </a:moveTo>
                <a:lnTo>
                  <a:pt x="1007698" y="21081"/>
                </a:lnTo>
                <a:lnTo>
                  <a:pt x="1002380" y="20700"/>
                </a:lnTo>
                <a:close/>
              </a:path>
              <a:path w="1458595" h="41275">
                <a:moveTo>
                  <a:pt x="998281" y="1015"/>
                </a:moveTo>
                <a:lnTo>
                  <a:pt x="993654" y="5079"/>
                </a:lnTo>
                <a:lnTo>
                  <a:pt x="993183" y="12318"/>
                </a:lnTo>
                <a:lnTo>
                  <a:pt x="993072" y="15875"/>
                </a:lnTo>
                <a:lnTo>
                  <a:pt x="997021" y="20319"/>
                </a:lnTo>
                <a:lnTo>
                  <a:pt x="1007740" y="21081"/>
                </a:lnTo>
                <a:lnTo>
                  <a:pt x="1012366" y="17017"/>
                </a:lnTo>
                <a:lnTo>
                  <a:pt x="1013062" y="6350"/>
                </a:lnTo>
                <a:lnTo>
                  <a:pt x="1009052" y="1711"/>
                </a:lnTo>
                <a:lnTo>
                  <a:pt x="1003640" y="1269"/>
                </a:lnTo>
                <a:lnTo>
                  <a:pt x="998281" y="1015"/>
                </a:lnTo>
                <a:close/>
              </a:path>
              <a:path w="1458595" h="41275">
                <a:moveTo>
                  <a:pt x="1244558" y="20827"/>
                </a:moveTo>
                <a:lnTo>
                  <a:pt x="1242697" y="20827"/>
                </a:lnTo>
                <a:lnTo>
                  <a:pt x="1253455" y="20973"/>
                </a:lnTo>
                <a:lnTo>
                  <a:pt x="1244558" y="20827"/>
                </a:lnTo>
                <a:close/>
              </a:path>
              <a:path w="1458595" h="41275">
                <a:moveTo>
                  <a:pt x="927638" y="0"/>
                </a:moveTo>
                <a:lnTo>
                  <a:pt x="896099" y="0"/>
                </a:lnTo>
                <a:lnTo>
                  <a:pt x="900454" y="4317"/>
                </a:lnTo>
                <a:lnTo>
                  <a:pt x="900415" y="15155"/>
                </a:lnTo>
                <a:lnTo>
                  <a:pt x="896106" y="19430"/>
                </a:lnTo>
                <a:lnTo>
                  <a:pt x="983356" y="19938"/>
                </a:lnTo>
                <a:lnTo>
                  <a:pt x="992876" y="20192"/>
                </a:lnTo>
                <a:lnTo>
                  <a:pt x="1002380" y="20700"/>
                </a:lnTo>
                <a:lnTo>
                  <a:pt x="997021" y="20319"/>
                </a:lnTo>
                <a:lnTo>
                  <a:pt x="993072" y="15875"/>
                </a:lnTo>
                <a:lnTo>
                  <a:pt x="993183" y="12318"/>
                </a:lnTo>
                <a:lnTo>
                  <a:pt x="993654" y="5079"/>
                </a:lnTo>
                <a:lnTo>
                  <a:pt x="998281" y="1015"/>
                </a:lnTo>
                <a:lnTo>
                  <a:pt x="998760" y="1015"/>
                </a:lnTo>
                <a:lnTo>
                  <a:pt x="993879" y="762"/>
                </a:lnTo>
                <a:lnTo>
                  <a:pt x="984102" y="507"/>
                </a:lnTo>
                <a:lnTo>
                  <a:pt x="927638" y="0"/>
                </a:lnTo>
                <a:close/>
              </a:path>
              <a:path w="1458595" h="41275">
                <a:moveTo>
                  <a:pt x="756263" y="634"/>
                </a:moveTo>
                <a:lnTo>
                  <a:pt x="745519" y="767"/>
                </a:lnTo>
                <a:lnTo>
                  <a:pt x="741354" y="5079"/>
                </a:lnTo>
                <a:lnTo>
                  <a:pt x="741261" y="7238"/>
                </a:lnTo>
                <a:lnTo>
                  <a:pt x="741384" y="15875"/>
                </a:lnTo>
                <a:lnTo>
                  <a:pt x="745799" y="20192"/>
                </a:lnTo>
                <a:lnTo>
                  <a:pt x="751168" y="20065"/>
                </a:lnTo>
                <a:lnTo>
                  <a:pt x="756596" y="20006"/>
                </a:lnTo>
                <a:lnTo>
                  <a:pt x="760708" y="15747"/>
                </a:lnTo>
                <a:lnTo>
                  <a:pt x="760678" y="4952"/>
                </a:lnTo>
                <a:lnTo>
                  <a:pt x="756263" y="634"/>
                </a:lnTo>
                <a:close/>
              </a:path>
              <a:path w="1458595" h="41275">
                <a:moveTo>
                  <a:pt x="756596" y="20006"/>
                </a:moveTo>
                <a:lnTo>
                  <a:pt x="751168" y="20065"/>
                </a:lnTo>
                <a:lnTo>
                  <a:pt x="745799" y="20192"/>
                </a:lnTo>
                <a:lnTo>
                  <a:pt x="748811" y="20192"/>
                </a:lnTo>
                <a:lnTo>
                  <a:pt x="756539" y="20065"/>
                </a:lnTo>
                <a:close/>
              </a:path>
              <a:path w="1458595" h="41275">
                <a:moveTo>
                  <a:pt x="884719" y="634"/>
                </a:moveTo>
                <a:lnTo>
                  <a:pt x="756263" y="634"/>
                </a:lnTo>
                <a:lnTo>
                  <a:pt x="760678" y="4952"/>
                </a:lnTo>
                <a:lnTo>
                  <a:pt x="760708" y="15747"/>
                </a:lnTo>
                <a:lnTo>
                  <a:pt x="756596" y="20006"/>
                </a:lnTo>
                <a:lnTo>
                  <a:pt x="885364" y="19430"/>
                </a:lnTo>
                <a:lnTo>
                  <a:pt x="881052" y="15155"/>
                </a:lnTo>
                <a:lnTo>
                  <a:pt x="881005" y="4317"/>
                </a:lnTo>
                <a:lnTo>
                  <a:pt x="884719" y="634"/>
                </a:lnTo>
                <a:close/>
              </a:path>
              <a:path w="1458595" h="41275">
                <a:moveTo>
                  <a:pt x="11695" y="19176"/>
                </a:moveTo>
                <a:lnTo>
                  <a:pt x="12202" y="19557"/>
                </a:lnTo>
                <a:lnTo>
                  <a:pt x="11695" y="19176"/>
                </a:lnTo>
                <a:close/>
              </a:path>
              <a:path w="1458595" h="41275">
                <a:moveTo>
                  <a:pt x="15748" y="16890"/>
                </a:moveTo>
                <a:lnTo>
                  <a:pt x="8655" y="16890"/>
                </a:lnTo>
                <a:lnTo>
                  <a:pt x="12202" y="19557"/>
                </a:lnTo>
                <a:lnTo>
                  <a:pt x="13357" y="19557"/>
                </a:lnTo>
                <a:lnTo>
                  <a:pt x="11827" y="19176"/>
                </a:lnTo>
                <a:lnTo>
                  <a:pt x="14157" y="19176"/>
                </a:lnTo>
                <a:lnTo>
                  <a:pt x="14130" y="18922"/>
                </a:lnTo>
                <a:lnTo>
                  <a:pt x="15748" y="16890"/>
                </a:lnTo>
                <a:close/>
              </a:path>
              <a:path w="1458595" h="41275">
                <a:moveTo>
                  <a:pt x="14157" y="19176"/>
                </a:moveTo>
                <a:lnTo>
                  <a:pt x="11827" y="19176"/>
                </a:lnTo>
                <a:lnTo>
                  <a:pt x="13357" y="19557"/>
                </a:lnTo>
                <a:lnTo>
                  <a:pt x="14076" y="19478"/>
                </a:lnTo>
                <a:lnTo>
                  <a:pt x="14157" y="19176"/>
                </a:lnTo>
                <a:close/>
              </a:path>
              <a:path w="1458595" h="41275">
                <a:moveTo>
                  <a:pt x="14187" y="19465"/>
                </a:moveTo>
                <a:lnTo>
                  <a:pt x="13357" y="19557"/>
                </a:lnTo>
                <a:lnTo>
                  <a:pt x="14196" y="19557"/>
                </a:lnTo>
                <a:close/>
              </a:path>
              <a:path w="1458595" h="41275">
                <a:moveTo>
                  <a:pt x="25891" y="14477"/>
                </a:moveTo>
                <a:lnTo>
                  <a:pt x="21345" y="14731"/>
                </a:lnTo>
                <a:lnTo>
                  <a:pt x="17130" y="15155"/>
                </a:lnTo>
                <a:lnTo>
                  <a:pt x="14130" y="18922"/>
                </a:lnTo>
                <a:lnTo>
                  <a:pt x="14187" y="19465"/>
                </a:lnTo>
                <a:lnTo>
                  <a:pt x="14501" y="19430"/>
                </a:lnTo>
                <a:lnTo>
                  <a:pt x="19108" y="19303"/>
                </a:lnTo>
                <a:lnTo>
                  <a:pt x="29589" y="19303"/>
                </a:lnTo>
                <a:lnTo>
                  <a:pt x="29492" y="17652"/>
                </a:lnTo>
                <a:lnTo>
                  <a:pt x="25891" y="14477"/>
                </a:lnTo>
                <a:close/>
              </a:path>
              <a:path w="1458595" h="41275">
                <a:moveTo>
                  <a:pt x="896099" y="0"/>
                </a:moveTo>
                <a:lnTo>
                  <a:pt x="885359" y="0"/>
                </a:lnTo>
                <a:lnTo>
                  <a:pt x="881005" y="4317"/>
                </a:lnTo>
                <a:lnTo>
                  <a:pt x="881052" y="15155"/>
                </a:lnTo>
                <a:lnTo>
                  <a:pt x="885364" y="19430"/>
                </a:lnTo>
                <a:lnTo>
                  <a:pt x="896106" y="19430"/>
                </a:lnTo>
                <a:lnTo>
                  <a:pt x="900415" y="15155"/>
                </a:lnTo>
                <a:lnTo>
                  <a:pt x="900454" y="4317"/>
                </a:lnTo>
                <a:lnTo>
                  <a:pt x="896099" y="0"/>
                </a:lnTo>
                <a:close/>
              </a:path>
              <a:path w="1458595" h="41275">
                <a:moveTo>
                  <a:pt x="1165640" y="18092"/>
                </a:moveTo>
                <a:lnTo>
                  <a:pt x="1167095" y="18181"/>
                </a:lnTo>
                <a:lnTo>
                  <a:pt x="1165640" y="18092"/>
                </a:lnTo>
                <a:close/>
              </a:path>
              <a:path w="1458595" h="41275">
                <a:moveTo>
                  <a:pt x="1156357" y="17525"/>
                </a:moveTo>
                <a:lnTo>
                  <a:pt x="1161716" y="17906"/>
                </a:lnTo>
                <a:lnTo>
                  <a:pt x="1165640" y="18092"/>
                </a:lnTo>
                <a:lnTo>
                  <a:pt x="1156357" y="17525"/>
                </a:lnTo>
                <a:close/>
              </a:path>
              <a:path w="1458595" h="41275">
                <a:moveTo>
                  <a:pt x="5853" y="17309"/>
                </a:moveTo>
                <a:lnTo>
                  <a:pt x="4408" y="17525"/>
                </a:lnTo>
                <a:lnTo>
                  <a:pt x="4137" y="17888"/>
                </a:lnTo>
                <a:lnTo>
                  <a:pt x="5853" y="17309"/>
                </a:lnTo>
                <a:close/>
              </a:path>
              <a:path w="1458595" h="41275">
                <a:moveTo>
                  <a:pt x="1376665" y="17144"/>
                </a:moveTo>
                <a:lnTo>
                  <a:pt x="1371322" y="17652"/>
                </a:lnTo>
                <a:lnTo>
                  <a:pt x="1376756" y="17220"/>
                </a:lnTo>
                <a:close/>
              </a:path>
              <a:path w="1458595" h="41275">
                <a:moveTo>
                  <a:pt x="17130" y="15155"/>
                </a:moveTo>
                <a:lnTo>
                  <a:pt x="13767" y="15493"/>
                </a:lnTo>
                <a:lnTo>
                  <a:pt x="7473" y="16763"/>
                </a:lnTo>
                <a:lnTo>
                  <a:pt x="5853" y="17309"/>
                </a:lnTo>
                <a:lnTo>
                  <a:pt x="8655" y="16890"/>
                </a:lnTo>
                <a:lnTo>
                  <a:pt x="15748" y="16890"/>
                </a:lnTo>
                <a:lnTo>
                  <a:pt x="17130" y="15155"/>
                </a:lnTo>
                <a:close/>
              </a:path>
              <a:path w="1458595" h="41275">
                <a:moveTo>
                  <a:pt x="1403326" y="16128"/>
                </a:moveTo>
                <a:lnTo>
                  <a:pt x="1397956" y="16128"/>
                </a:lnTo>
                <a:lnTo>
                  <a:pt x="1403326" y="16128"/>
                </a:lnTo>
                <a:close/>
              </a:path>
              <a:path w="1458595" h="41275">
                <a:moveTo>
                  <a:pt x="1408697" y="16001"/>
                </a:moveTo>
                <a:lnTo>
                  <a:pt x="1403326" y="16128"/>
                </a:lnTo>
                <a:lnTo>
                  <a:pt x="1408744" y="16048"/>
                </a:lnTo>
                <a:close/>
              </a:path>
              <a:path w="1458595" h="41275">
                <a:moveTo>
                  <a:pt x="21345" y="14731"/>
                </a:moveTo>
                <a:lnTo>
                  <a:pt x="17164" y="15112"/>
                </a:lnTo>
                <a:lnTo>
                  <a:pt x="21345" y="14731"/>
                </a:lnTo>
                <a:close/>
              </a:path>
              <a:path w="1458595" h="41275">
                <a:moveTo>
                  <a:pt x="1119683" y="14350"/>
                </a:moveTo>
                <a:lnTo>
                  <a:pt x="1125027" y="14986"/>
                </a:lnTo>
                <a:lnTo>
                  <a:pt x="1119683" y="14350"/>
                </a:lnTo>
                <a:close/>
              </a:path>
              <a:path w="1458595" h="41275">
                <a:moveTo>
                  <a:pt x="77516" y="12318"/>
                </a:moveTo>
                <a:lnTo>
                  <a:pt x="49400" y="12953"/>
                </a:lnTo>
                <a:lnTo>
                  <a:pt x="35344" y="13588"/>
                </a:lnTo>
                <a:lnTo>
                  <a:pt x="21345" y="14731"/>
                </a:lnTo>
                <a:lnTo>
                  <a:pt x="25891" y="14477"/>
                </a:lnTo>
                <a:lnTo>
                  <a:pt x="70961" y="14477"/>
                </a:lnTo>
                <a:lnTo>
                  <a:pt x="72918" y="12445"/>
                </a:lnTo>
                <a:lnTo>
                  <a:pt x="78549" y="12346"/>
                </a:lnTo>
                <a:lnTo>
                  <a:pt x="77516" y="12318"/>
                </a:lnTo>
                <a:close/>
              </a:path>
              <a:path w="1458595" h="41275">
                <a:moveTo>
                  <a:pt x="1083500" y="9995"/>
                </a:moveTo>
                <a:lnTo>
                  <a:pt x="1088199" y="10667"/>
                </a:lnTo>
                <a:lnTo>
                  <a:pt x="1093544" y="11332"/>
                </a:lnTo>
                <a:lnTo>
                  <a:pt x="1083500" y="9995"/>
                </a:lnTo>
                <a:close/>
              </a:path>
              <a:path w="1458595" h="41275">
                <a:moveTo>
                  <a:pt x="201619" y="8001"/>
                </a:moveTo>
                <a:lnTo>
                  <a:pt x="160805" y="10032"/>
                </a:lnTo>
                <a:lnTo>
                  <a:pt x="140632" y="10794"/>
                </a:lnTo>
                <a:lnTo>
                  <a:pt x="145508" y="10667"/>
                </a:lnTo>
                <a:lnTo>
                  <a:pt x="150490" y="10540"/>
                </a:lnTo>
                <a:lnTo>
                  <a:pt x="199342" y="10540"/>
                </a:lnTo>
                <a:lnTo>
                  <a:pt x="201619" y="8001"/>
                </a:lnTo>
                <a:close/>
              </a:path>
              <a:path w="1458595" h="41275">
                <a:moveTo>
                  <a:pt x="1082877" y="9905"/>
                </a:moveTo>
                <a:lnTo>
                  <a:pt x="1083500" y="9995"/>
                </a:lnTo>
                <a:lnTo>
                  <a:pt x="1082877" y="9905"/>
                </a:lnTo>
                <a:close/>
              </a:path>
              <a:path w="1458595" h="41275">
                <a:moveTo>
                  <a:pt x="266140" y="5118"/>
                </a:moveTo>
                <a:lnTo>
                  <a:pt x="239046" y="6095"/>
                </a:lnTo>
                <a:lnTo>
                  <a:pt x="201619" y="8001"/>
                </a:lnTo>
                <a:lnTo>
                  <a:pt x="211838" y="7492"/>
                </a:lnTo>
                <a:lnTo>
                  <a:pt x="263931" y="7492"/>
                </a:lnTo>
                <a:lnTo>
                  <a:pt x="266140" y="5118"/>
                </a:lnTo>
                <a:close/>
              </a:path>
              <a:path w="1458595" h="41275">
                <a:moveTo>
                  <a:pt x="1046054" y="5216"/>
                </a:moveTo>
                <a:lnTo>
                  <a:pt x="1052537" y="6012"/>
                </a:lnTo>
                <a:lnTo>
                  <a:pt x="1047171" y="5333"/>
                </a:lnTo>
                <a:lnTo>
                  <a:pt x="1046054" y="5216"/>
                </a:lnTo>
                <a:close/>
              </a:path>
              <a:path w="1458595" h="41275">
                <a:moveTo>
                  <a:pt x="1041839" y="4699"/>
                </a:moveTo>
                <a:lnTo>
                  <a:pt x="1046054" y="5216"/>
                </a:lnTo>
                <a:lnTo>
                  <a:pt x="1041839" y="4699"/>
                </a:lnTo>
                <a:close/>
              </a:path>
              <a:path w="1458595" h="41275">
                <a:moveTo>
                  <a:pt x="443970" y="3937"/>
                </a:moveTo>
                <a:lnTo>
                  <a:pt x="420009" y="3937"/>
                </a:lnTo>
                <a:lnTo>
                  <a:pt x="286582" y="4571"/>
                </a:lnTo>
                <a:lnTo>
                  <a:pt x="266177" y="5079"/>
                </a:lnTo>
                <a:lnTo>
                  <a:pt x="276786" y="4825"/>
                </a:lnTo>
                <a:lnTo>
                  <a:pt x="443076" y="4825"/>
                </a:lnTo>
                <a:lnTo>
                  <a:pt x="443970" y="3937"/>
                </a:lnTo>
                <a:close/>
              </a:path>
              <a:path w="1458595" h="41275">
                <a:moveTo>
                  <a:pt x="1003640" y="1269"/>
                </a:moveTo>
                <a:lnTo>
                  <a:pt x="1009052" y="1711"/>
                </a:lnTo>
                <a:lnTo>
                  <a:pt x="1003640" y="1269"/>
                </a:lnTo>
                <a:close/>
              </a:path>
              <a:path w="1458595" h="41275">
                <a:moveTo>
                  <a:pt x="998760" y="1015"/>
                </a:moveTo>
                <a:lnTo>
                  <a:pt x="998281" y="1015"/>
                </a:lnTo>
                <a:lnTo>
                  <a:pt x="1003640" y="1269"/>
                </a:lnTo>
                <a:lnTo>
                  <a:pt x="998760" y="1015"/>
                </a:lnTo>
                <a:close/>
              </a:path>
              <a:path w="1458595" h="41275">
                <a:moveTo>
                  <a:pt x="885359" y="0"/>
                </a:moveTo>
                <a:lnTo>
                  <a:pt x="855769" y="0"/>
                </a:lnTo>
                <a:lnTo>
                  <a:pt x="750894" y="634"/>
                </a:lnTo>
                <a:lnTo>
                  <a:pt x="745519" y="767"/>
                </a:lnTo>
                <a:lnTo>
                  <a:pt x="756263" y="634"/>
                </a:lnTo>
                <a:lnTo>
                  <a:pt x="884719" y="634"/>
                </a:lnTo>
                <a:lnTo>
                  <a:pt x="885359" y="0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7.19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2AD167-6A88-48A3-5E41-C8888ABD7110}"/>
              </a:ext>
            </a:extLst>
          </p:cNvPr>
          <p:cNvSpPr txBox="1"/>
          <p:nvPr/>
        </p:nvSpPr>
        <p:spPr>
          <a:xfrm>
            <a:off x="5996432" y="4393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การกระจายตัว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3F0958-B00C-40FB-F866-7B3A64DE74D3}"/>
              </a:ext>
            </a:extLst>
          </p:cNvPr>
          <p:cNvSpPr txBox="1"/>
          <p:nvPr/>
        </p:nvSpPr>
        <p:spPr>
          <a:xfrm>
            <a:off x="1131253" y="799604"/>
            <a:ext cx="7475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การกระจายตัวภายนอก</a:t>
            </a:r>
            <a:r>
              <a:rPr lang="en-US" dirty="0">
                <a:solidFill>
                  <a:schemeClr val="accent1"/>
                </a:solidFill>
              </a:rPr>
              <a:t> - </a:t>
            </a:r>
            <a:r>
              <a:rPr lang="en-US" dirty="0" err="1">
                <a:solidFill>
                  <a:schemeClr val="accent1"/>
                </a:solidFill>
              </a:rPr>
              <a:t>พื้นที่หน่วยความจำทั้งหมดมีอยู่เพื่อตอบสนองคำขอ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แต่ไม่ต่อเนื่องกัน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DA2F10-1162-DCB4-A3DB-A3A576F241B5}"/>
              </a:ext>
            </a:extLst>
          </p:cNvPr>
          <p:cNvSpPr txBox="1"/>
          <p:nvPr/>
        </p:nvSpPr>
        <p:spPr>
          <a:xfrm>
            <a:off x="1150106" y="1501753"/>
            <a:ext cx="6967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การกระจายตัวภายใน</a:t>
            </a:r>
            <a:r>
              <a:rPr lang="en-US" dirty="0">
                <a:solidFill>
                  <a:schemeClr val="accent1"/>
                </a:solidFill>
              </a:rPr>
              <a:t> - </a:t>
            </a:r>
            <a:r>
              <a:rPr lang="en-US" dirty="0" err="1">
                <a:solidFill>
                  <a:schemeClr val="accent1"/>
                </a:solidFill>
              </a:rPr>
              <a:t>หน่วยความจำที่จัดสรรอาจมีขนาดใหญ่กว่าหน่วยความ</a:t>
            </a:r>
            <a:r>
              <a:rPr lang="th-TH" dirty="0">
                <a:solidFill>
                  <a:schemeClr val="accent1"/>
                </a:solidFill>
              </a:rPr>
              <a:t>จำที่ร้องขอเล็กน้อย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8F215D-5B24-A224-E07F-9188E2A7F778}"/>
              </a:ext>
            </a:extLst>
          </p:cNvPr>
          <p:cNvSpPr txBox="1"/>
          <p:nvPr/>
        </p:nvSpPr>
        <p:spPr>
          <a:xfrm>
            <a:off x="1132238" y="1823951"/>
            <a:ext cx="5283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ความแตกต่างของขนาดนี้คือหน่วยความจำภายในพาร์ติชัน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แต่ไม่ได้ใช้งาน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E87BB5-14DA-CC36-61E4-A505E7E1D95E}"/>
              </a:ext>
            </a:extLst>
          </p:cNvPr>
          <p:cNvSpPr txBox="1"/>
          <p:nvPr/>
        </p:nvSpPr>
        <p:spPr>
          <a:xfrm>
            <a:off x="1150106" y="2426605"/>
            <a:ext cx="5283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ลดการกระจายตัวภายนอกด้วยการบดอัด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F18F20-CFE7-B46C-BE60-CD685664735C}"/>
              </a:ext>
            </a:extLst>
          </p:cNvPr>
          <p:cNvSpPr txBox="1"/>
          <p:nvPr/>
        </p:nvSpPr>
        <p:spPr>
          <a:xfrm>
            <a:off x="1524875" y="2806982"/>
            <a:ext cx="7483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สับเปลี่ยนเนื้อหาหน่วยความจำเพื่อรวมหน่วยความจำที่ว่างทั้งหมดไว้ด้วยกันในบล็อกขนาดใหญ่บล็อกเดียว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410050-7634-9CA1-575F-E01EA0964089}"/>
              </a:ext>
            </a:extLst>
          </p:cNvPr>
          <p:cNvSpPr txBox="1"/>
          <p:nvPr/>
        </p:nvSpPr>
        <p:spPr>
          <a:xfrm>
            <a:off x="1524874" y="3428567"/>
            <a:ext cx="9043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การบดอัดสามารถทำได้เฉพาะในกรณีที่การย้ายตำแหน่งเป็นแบบไดนามิก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และเสร็จสิ้นในเวลาดำเนินการ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983EAD-AC88-0874-3F09-6A4157082EA2}"/>
              </a:ext>
            </a:extLst>
          </p:cNvPr>
          <p:cNvSpPr txBox="1"/>
          <p:nvPr/>
        </p:nvSpPr>
        <p:spPr>
          <a:xfrm>
            <a:off x="1863238" y="4453142"/>
            <a:ext cx="5283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งานสลักในหน่วยความจำขณะเกี่ยวข้องกับ</a:t>
            </a:r>
            <a:r>
              <a:rPr lang="en-US" dirty="0">
                <a:solidFill>
                  <a:schemeClr val="accent1"/>
                </a:solidFill>
              </a:rPr>
              <a:t> I/O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6377021-7661-2A8F-7DBA-0B3BA3C45830}"/>
              </a:ext>
            </a:extLst>
          </p:cNvPr>
          <p:cNvSpPr txBox="1"/>
          <p:nvPr/>
        </p:nvSpPr>
        <p:spPr>
          <a:xfrm>
            <a:off x="1877815" y="5160543"/>
            <a:ext cx="52837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ทำ</a:t>
            </a:r>
            <a:r>
              <a:rPr lang="en-US" dirty="0">
                <a:solidFill>
                  <a:schemeClr val="accent1"/>
                </a:solidFill>
              </a:rPr>
              <a:t> I/O </a:t>
            </a:r>
            <a:r>
              <a:rPr lang="en-US" dirty="0" err="1">
                <a:solidFill>
                  <a:schemeClr val="accent1"/>
                </a:solidFill>
              </a:rPr>
              <a:t>ลงในบัฟเฟอร์</a:t>
            </a:r>
            <a:r>
              <a:rPr lang="en-US" dirty="0">
                <a:solidFill>
                  <a:schemeClr val="accent1"/>
                </a:solidFill>
              </a:rPr>
              <a:t> OS </a:t>
            </a:r>
            <a:r>
              <a:rPr lang="en-US" dirty="0" err="1">
                <a:solidFill>
                  <a:schemeClr val="accent1"/>
                </a:solidFill>
              </a:rPr>
              <a:t>เท่านั้น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3862962" y="598578"/>
            <a:ext cx="1238250" cy="0"/>
          </a:xfrm>
          <a:custGeom>
            <a:avLst/>
            <a:gdLst/>
            <a:ahLst/>
            <a:cxnLst/>
            <a:rect l="l" t="t" r="r" b="b"/>
            <a:pathLst>
              <a:path w="1238250">
                <a:moveTo>
                  <a:pt x="0" y="0"/>
                </a:moveTo>
                <a:lnTo>
                  <a:pt x="0" y="0"/>
                </a:lnTo>
                <a:lnTo>
                  <a:pt x="1220497" y="0"/>
                </a:lnTo>
                <a:lnTo>
                  <a:pt x="1237686" y="0"/>
                </a:lnTo>
              </a:path>
            </a:pathLst>
          </a:custGeom>
          <a:ln w="277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82390" y="296037"/>
            <a:ext cx="13811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Pag</a:t>
            </a:r>
            <a:r>
              <a:rPr sz="3200" spc="-10" dirty="0"/>
              <a:t>i</a:t>
            </a:r>
            <a:r>
              <a:rPr sz="3200" dirty="0"/>
              <a:t>ng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" y="1141222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68044" y="1119378"/>
            <a:ext cx="6233160" cy="361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5415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Physical </a:t>
            </a:r>
            <a:r>
              <a:rPr sz="1800" spc="-5" dirty="0">
                <a:latin typeface="Arial MT"/>
                <a:cs typeface="Arial MT"/>
              </a:rPr>
              <a:t>address space of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spc="-10" dirty="0">
                <a:latin typeface="Arial MT"/>
                <a:cs typeface="Arial MT"/>
              </a:rPr>
              <a:t>noncontiguous;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is allocated </a:t>
            </a:r>
            <a:r>
              <a:rPr sz="1800" spc="-10" dirty="0">
                <a:latin typeface="Arial MT"/>
                <a:cs typeface="Arial MT"/>
              </a:rPr>
              <a:t>physical </a:t>
            </a:r>
            <a:r>
              <a:rPr sz="1800" spc="-5" dirty="0">
                <a:latin typeface="Arial MT"/>
                <a:cs typeface="Arial MT"/>
              </a:rPr>
              <a:t>memory </a:t>
            </a:r>
            <a:r>
              <a:rPr sz="1800" spc="-15" dirty="0">
                <a:latin typeface="Arial MT"/>
                <a:cs typeface="Arial MT"/>
              </a:rPr>
              <a:t>whenever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latter is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available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Divide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C00000"/>
                </a:solidFill>
                <a:latin typeface="Arial MT"/>
                <a:cs typeface="Arial MT"/>
              </a:rPr>
              <a:t>physical</a:t>
            </a:r>
            <a:r>
              <a:rPr sz="1800" spc="4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memory</a:t>
            </a:r>
            <a:r>
              <a:rPr sz="1800" spc="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into fixed-sized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blocks called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frames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(size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power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between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512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bytes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16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Mbytes)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800" spc="-5" dirty="0">
                <a:latin typeface="Arial MT"/>
                <a:cs typeface="Arial MT"/>
              </a:rPr>
              <a:t>Divide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logical</a:t>
            </a:r>
            <a:r>
              <a:rPr sz="1800" spc="10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Arial MT"/>
                <a:cs typeface="Arial MT"/>
              </a:rPr>
              <a:t>memory</a:t>
            </a:r>
            <a:r>
              <a:rPr sz="1800" spc="5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blocks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size </a:t>
            </a:r>
            <a:r>
              <a:rPr sz="1800" spc="-5" dirty="0">
                <a:latin typeface="Arial MT"/>
                <a:cs typeface="Arial MT"/>
              </a:rPr>
              <a:t>called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pages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Keep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track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all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free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frames</a:t>
            </a:r>
            <a:endParaRPr sz="1800">
              <a:latin typeface="Arial MT"/>
              <a:cs typeface="Arial MT"/>
            </a:endParaRPr>
          </a:p>
          <a:p>
            <a:pPr marL="12700" marR="39370">
              <a:lnSpc>
                <a:spcPct val="100000"/>
              </a:lnSpc>
              <a:spcBef>
                <a:spcPts val="755"/>
              </a:spcBef>
            </a:pPr>
            <a:r>
              <a:rPr sz="1800" spc="5" dirty="0">
                <a:latin typeface="Arial MT"/>
                <a:cs typeface="Arial MT"/>
              </a:rPr>
              <a:t>To </a:t>
            </a:r>
            <a:r>
              <a:rPr sz="1800" dirty="0">
                <a:latin typeface="Arial MT"/>
                <a:cs typeface="Arial MT"/>
              </a:rPr>
              <a:t>run a </a:t>
            </a:r>
            <a:r>
              <a:rPr sz="1800" spc="-10" dirty="0">
                <a:latin typeface="Arial MT"/>
                <a:cs typeface="Arial MT"/>
              </a:rPr>
              <a:t>program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size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N </a:t>
            </a:r>
            <a:r>
              <a:rPr sz="1800" spc="-5" dirty="0">
                <a:latin typeface="Arial MT"/>
                <a:cs typeface="Arial MT"/>
              </a:rPr>
              <a:t>pages, need </a:t>
            </a:r>
            <a:r>
              <a:rPr sz="1800" dirty="0">
                <a:latin typeface="Arial MT"/>
                <a:cs typeface="Arial MT"/>
              </a:rPr>
              <a:t>to find </a:t>
            </a:r>
            <a:r>
              <a:rPr sz="1800" b="1" i="1" dirty="0">
                <a:latin typeface="Arial"/>
                <a:cs typeface="Arial"/>
              </a:rPr>
              <a:t>N </a:t>
            </a:r>
            <a:r>
              <a:rPr sz="1800" dirty="0">
                <a:latin typeface="Arial MT"/>
                <a:cs typeface="Arial MT"/>
              </a:rPr>
              <a:t>free </a:t>
            </a:r>
            <a:r>
              <a:rPr sz="1800" spc="-5" dirty="0">
                <a:latin typeface="Arial MT"/>
                <a:cs typeface="Arial MT"/>
              </a:rPr>
              <a:t>frames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load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program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35000"/>
              </a:lnSpc>
            </a:pPr>
            <a:r>
              <a:rPr sz="1800" spc="-5" dirty="0">
                <a:latin typeface="Arial MT"/>
                <a:cs typeface="Arial MT"/>
              </a:rPr>
              <a:t>Set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0070C0"/>
                </a:solidFill>
                <a:latin typeface="Arial"/>
                <a:cs typeface="Arial"/>
              </a:rPr>
              <a:t>page table</a:t>
            </a:r>
            <a:r>
              <a:rPr sz="1800" b="1" spc="-15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translate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logical</a:t>
            </a:r>
            <a:r>
              <a:rPr sz="1800" dirty="0">
                <a:latin typeface="Arial MT"/>
                <a:cs typeface="Arial MT"/>
              </a:rPr>
              <a:t> to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Still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Internal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fragmentation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" y="2060448"/>
            <a:ext cx="265175" cy="274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" y="2705100"/>
            <a:ext cx="265175" cy="2743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" y="3075127"/>
            <a:ext cx="265175" cy="2746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" y="3446017"/>
            <a:ext cx="265175" cy="274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" y="4090670"/>
            <a:ext cx="265175" cy="2743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" y="4461078"/>
            <a:ext cx="265175" cy="2746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5833" y="563628"/>
            <a:ext cx="836089" cy="21056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C1601-5196-1353-D442-F6ABCC2B0014}"/>
              </a:ext>
            </a:extLst>
          </p:cNvPr>
          <p:cNvSpPr txBox="1"/>
          <p:nvPr/>
        </p:nvSpPr>
        <p:spPr>
          <a:xfrm>
            <a:off x="734952" y="874153"/>
            <a:ext cx="9057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พื้นที่ที่อยู่ทางกายภาพของกระบวนการอาจไม่ต่อเนื่องกัน</a:t>
            </a:r>
            <a:r>
              <a:rPr lang="en-US" dirty="0">
                <a:solidFill>
                  <a:schemeClr val="accent1"/>
                </a:solidFill>
              </a:rPr>
              <a:t> กระบวนการจะถูกจัดสรรหน่วยความจำกายภาพทุกครั้งที่มีหน่วยความจำหลัง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29AD3B-552A-B0A7-5471-2EDF8F2A025C}"/>
              </a:ext>
            </a:extLst>
          </p:cNvPr>
          <p:cNvSpPr txBox="1"/>
          <p:nvPr/>
        </p:nvSpPr>
        <p:spPr>
          <a:xfrm>
            <a:off x="787977" y="1823928"/>
            <a:ext cx="98665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แบ่งหน่วยความจำกายภาพออกเป็นบล็อกขนาดคงที่ที่เรียกว่าเฟรม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ขนาดคือกำลัง</a:t>
            </a:r>
            <a:r>
              <a:rPr lang="en-US" dirty="0">
                <a:solidFill>
                  <a:schemeClr val="accent1"/>
                </a:solidFill>
              </a:rPr>
              <a:t> 2 </a:t>
            </a:r>
            <a:r>
              <a:rPr lang="en-US" dirty="0" err="1">
                <a:solidFill>
                  <a:schemeClr val="accent1"/>
                </a:solidFill>
              </a:rPr>
              <a:t>ระหว่าง</a:t>
            </a:r>
            <a:r>
              <a:rPr lang="en-US" dirty="0">
                <a:solidFill>
                  <a:schemeClr val="accent1"/>
                </a:solidFill>
              </a:rPr>
              <a:t> 512 </a:t>
            </a:r>
            <a:r>
              <a:rPr lang="en-US" dirty="0" err="1">
                <a:solidFill>
                  <a:schemeClr val="accent1"/>
                </a:solidFill>
              </a:rPr>
              <a:t>ไบต์ถึง</a:t>
            </a:r>
            <a:r>
              <a:rPr lang="en-US" dirty="0">
                <a:solidFill>
                  <a:schemeClr val="accent1"/>
                </a:solidFill>
              </a:rPr>
              <a:t> 16 </a:t>
            </a:r>
            <a:r>
              <a:rPr lang="en-US" dirty="0" err="1">
                <a:solidFill>
                  <a:schemeClr val="accent1"/>
                </a:solidFill>
              </a:rPr>
              <a:t>เมกะไบต์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5667DC-C244-4778-67FA-9952FB69A88E}"/>
              </a:ext>
            </a:extLst>
          </p:cNvPr>
          <p:cNvSpPr txBox="1"/>
          <p:nvPr/>
        </p:nvSpPr>
        <p:spPr>
          <a:xfrm>
            <a:off x="1199890" y="2491448"/>
            <a:ext cx="5326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แบ่งหน่วยความจำลอจิคัลออกเป็นบล็อกที่มีขนาดเท่ากันเรียกว่าเพจ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4C1F34-60E2-A3F4-EAC4-7DD2848E0220}"/>
              </a:ext>
            </a:extLst>
          </p:cNvPr>
          <p:cNvSpPr txBox="1"/>
          <p:nvPr/>
        </p:nvSpPr>
        <p:spPr>
          <a:xfrm>
            <a:off x="1303019" y="2891345"/>
            <a:ext cx="5326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ติดตามเฟรมฟรีทั้งหมด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DF9395-52B5-C56C-D519-F51B3C998F3E}"/>
              </a:ext>
            </a:extLst>
          </p:cNvPr>
          <p:cNvSpPr txBox="1"/>
          <p:nvPr/>
        </p:nvSpPr>
        <p:spPr>
          <a:xfrm>
            <a:off x="1255610" y="3256161"/>
            <a:ext cx="77528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ในการรันโปรแกรมขนาด</a:t>
            </a:r>
            <a:r>
              <a:rPr lang="en-US" dirty="0">
                <a:solidFill>
                  <a:schemeClr val="accent1"/>
                </a:solidFill>
              </a:rPr>
              <a:t> N </a:t>
            </a:r>
            <a:r>
              <a:rPr lang="en-US" dirty="0" err="1">
                <a:solidFill>
                  <a:schemeClr val="accent1"/>
                </a:solidFill>
              </a:rPr>
              <a:t>เพจ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จำเป็นต้องค้นหาเฟรมว่าง</a:t>
            </a:r>
            <a:r>
              <a:rPr lang="en-US" dirty="0">
                <a:solidFill>
                  <a:schemeClr val="accent1"/>
                </a:solidFill>
              </a:rPr>
              <a:t> N </a:t>
            </a:r>
            <a:r>
              <a:rPr lang="en-US" dirty="0" err="1">
                <a:solidFill>
                  <a:schemeClr val="accent1"/>
                </a:solidFill>
              </a:rPr>
              <a:t>เฟรมและโหลดโปรแกรม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616546-8B7F-CF96-EB93-6267F83AD17A}"/>
              </a:ext>
            </a:extLst>
          </p:cNvPr>
          <p:cNvSpPr txBox="1"/>
          <p:nvPr/>
        </p:nvSpPr>
        <p:spPr>
          <a:xfrm>
            <a:off x="1268454" y="3854230"/>
            <a:ext cx="5326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ตั้งค่าตารางหน้าเพื่อแปลตรรกะเป็นที่อยู่จริง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D6D09D-30E5-D9C4-5017-47DDEA5901D1}"/>
              </a:ext>
            </a:extLst>
          </p:cNvPr>
          <p:cNvSpPr txBox="1"/>
          <p:nvPr/>
        </p:nvSpPr>
        <p:spPr>
          <a:xfrm>
            <a:off x="1303019" y="4240882"/>
            <a:ext cx="5326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ยังคงมีการกระจายตัวภายใน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bject 23"/>
          <p:cNvSpPr/>
          <p:nvPr/>
        </p:nvSpPr>
        <p:spPr>
          <a:xfrm>
            <a:off x="5113905" y="4956697"/>
            <a:ext cx="820419" cy="0"/>
          </a:xfrm>
          <a:custGeom>
            <a:avLst/>
            <a:gdLst/>
            <a:ahLst/>
            <a:cxnLst/>
            <a:rect l="l" t="t" r="r" b="b"/>
            <a:pathLst>
              <a:path w="820420">
                <a:moveTo>
                  <a:pt x="0" y="0"/>
                </a:moveTo>
                <a:lnTo>
                  <a:pt x="0" y="0"/>
                </a:lnTo>
                <a:lnTo>
                  <a:pt x="802760" y="0"/>
                </a:lnTo>
                <a:lnTo>
                  <a:pt x="819840" y="0"/>
                </a:lnTo>
              </a:path>
            </a:pathLst>
          </a:custGeom>
          <a:ln w="277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10697" y="4946561"/>
            <a:ext cx="1370965" cy="0"/>
          </a:xfrm>
          <a:custGeom>
            <a:avLst/>
            <a:gdLst/>
            <a:ahLst/>
            <a:cxnLst/>
            <a:rect l="l" t="t" r="r" b="b"/>
            <a:pathLst>
              <a:path w="1370964">
                <a:moveTo>
                  <a:pt x="0" y="0"/>
                </a:moveTo>
                <a:lnTo>
                  <a:pt x="0" y="0"/>
                </a:lnTo>
                <a:lnTo>
                  <a:pt x="1353456" y="0"/>
                </a:lnTo>
                <a:lnTo>
                  <a:pt x="1370588" y="0"/>
                </a:lnTo>
              </a:path>
            </a:pathLst>
          </a:custGeom>
          <a:ln w="277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66043" y="1876816"/>
            <a:ext cx="1464310" cy="0"/>
          </a:xfrm>
          <a:custGeom>
            <a:avLst/>
            <a:gdLst/>
            <a:ahLst/>
            <a:cxnLst/>
            <a:rect l="l" t="t" r="r" b="b"/>
            <a:pathLst>
              <a:path w="1464310">
                <a:moveTo>
                  <a:pt x="0" y="0"/>
                </a:moveTo>
                <a:lnTo>
                  <a:pt x="0" y="0"/>
                </a:lnTo>
                <a:lnTo>
                  <a:pt x="1447252" y="0"/>
                </a:lnTo>
                <a:lnTo>
                  <a:pt x="1463887" y="0"/>
                </a:lnTo>
              </a:path>
            </a:pathLst>
          </a:custGeom>
          <a:ln w="277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32453" y="1911160"/>
            <a:ext cx="744220" cy="44450"/>
          </a:xfrm>
          <a:custGeom>
            <a:avLst/>
            <a:gdLst/>
            <a:ahLst/>
            <a:cxnLst/>
            <a:rect l="l" t="t" r="r" b="b"/>
            <a:pathLst>
              <a:path w="744220" h="44450">
                <a:moveTo>
                  <a:pt x="0" y="44401"/>
                </a:moveTo>
                <a:lnTo>
                  <a:pt x="16913" y="43392"/>
                </a:lnTo>
                <a:lnTo>
                  <a:pt x="33826" y="42383"/>
                </a:lnTo>
                <a:lnTo>
                  <a:pt x="50740" y="41373"/>
                </a:lnTo>
                <a:lnTo>
                  <a:pt x="67653" y="40364"/>
                </a:lnTo>
                <a:lnTo>
                  <a:pt x="84567" y="39355"/>
                </a:lnTo>
                <a:lnTo>
                  <a:pt x="101480" y="38346"/>
                </a:lnTo>
                <a:lnTo>
                  <a:pt x="118393" y="37337"/>
                </a:lnTo>
                <a:lnTo>
                  <a:pt x="135306" y="36328"/>
                </a:lnTo>
                <a:lnTo>
                  <a:pt x="152220" y="35319"/>
                </a:lnTo>
                <a:lnTo>
                  <a:pt x="169134" y="34310"/>
                </a:lnTo>
                <a:lnTo>
                  <a:pt x="186047" y="33301"/>
                </a:lnTo>
                <a:lnTo>
                  <a:pt x="202960" y="32292"/>
                </a:lnTo>
                <a:lnTo>
                  <a:pt x="219874" y="31282"/>
                </a:lnTo>
                <a:lnTo>
                  <a:pt x="236787" y="30273"/>
                </a:lnTo>
                <a:lnTo>
                  <a:pt x="253701" y="29264"/>
                </a:lnTo>
                <a:lnTo>
                  <a:pt x="270614" y="28255"/>
                </a:lnTo>
                <a:lnTo>
                  <a:pt x="287527" y="27246"/>
                </a:lnTo>
                <a:lnTo>
                  <a:pt x="304441" y="26237"/>
                </a:lnTo>
                <a:lnTo>
                  <a:pt x="321354" y="25228"/>
                </a:lnTo>
                <a:lnTo>
                  <a:pt x="338268" y="24219"/>
                </a:lnTo>
                <a:lnTo>
                  <a:pt x="355181" y="23210"/>
                </a:lnTo>
                <a:lnTo>
                  <a:pt x="372095" y="22200"/>
                </a:lnTo>
                <a:lnTo>
                  <a:pt x="389008" y="21191"/>
                </a:lnTo>
                <a:lnTo>
                  <a:pt x="405921" y="20182"/>
                </a:lnTo>
                <a:lnTo>
                  <a:pt x="422835" y="19173"/>
                </a:lnTo>
                <a:lnTo>
                  <a:pt x="439748" y="18164"/>
                </a:lnTo>
                <a:lnTo>
                  <a:pt x="456662" y="17155"/>
                </a:lnTo>
                <a:lnTo>
                  <a:pt x="473575" y="16146"/>
                </a:lnTo>
                <a:lnTo>
                  <a:pt x="490488" y="15137"/>
                </a:lnTo>
                <a:lnTo>
                  <a:pt x="507402" y="14128"/>
                </a:lnTo>
                <a:lnTo>
                  <a:pt x="524315" y="13118"/>
                </a:lnTo>
                <a:lnTo>
                  <a:pt x="541228" y="12109"/>
                </a:lnTo>
                <a:lnTo>
                  <a:pt x="558141" y="11100"/>
                </a:lnTo>
                <a:lnTo>
                  <a:pt x="575055" y="10091"/>
                </a:lnTo>
                <a:lnTo>
                  <a:pt x="591969" y="9082"/>
                </a:lnTo>
                <a:lnTo>
                  <a:pt x="608882" y="8073"/>
                </a:lnTo>
                <a:lnTo>
                  <a:pt x="625795" y="7064"/>
                </a:lnTo>
                <a:lnTo>
                  <a:pt x="642709" y="6055"/>
                </a:lnTo>
                <a:lnTo>
                  <a:pt x="659622" y="5045"/>
                </a:lnTo>
                <a:lnTo>
                  <a:pt x="676536" y="4036"/>
                </a:lnTo>
                <a:lnTo>
                  <a:pt x="693449" y="3027"/>
                </a:lnTo>
                <a:lnTo>
                  <a:pt x="710363" y="2018"/>
                </a:lnTo>
                <a:lnTo>
                  <a:pt x="727276" y="1009"/>
                </a:lnTo>
                <a:lnTo>
                  <a:pt x="744190" y="0"/>
                </a:lnTo>
              </a:path>
            </a:pathLst>
          </a:custGeom>
          <a:ln w="277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52227" y="2721261"/>
            <a:ext cx="2329815" cy="0"/>
          </a:xfrm>
          <a:custGeom>
            <a:avLst/>
            <a:gdLst/>
            <a:ahLst/>
            <a:cxnLst/>
            <a:rect l="l" t="t" r="r" b="b"/>
            <a:pathLst>
              <a:path w="2329815">
                <a:moveTo>
                  <a:pt x="0" y="0"/>
                </a:moveTo>
                <a:lnTo>
                  <a:pt x="0" y="0"/>
                </a:lnTo>
                <a:lnTo>
                  <a:pt x="2312170" y="0"/>
                </a:lnTo>
                <a:lnTo>
                  <a:pt x="2329297" y="0"/>
                </a:lnTo>
              </a:path>
            </a:pathLst>
          </a:custGeom>
          <a:ln w="277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64317" y="2705304"/>
            <a:ext cx="2607945" cy="271145"/>
          </a:xfrm>
          <a:custGeom>
            <a:avLst/>
            <a:gdLst/>
            <a:ahLst/>
            <a:cxnLst/>
            <a:rect l="l" t="t" r="r" b="b"/>
            <a:pathLst>
              <a:path w="2607945" h="271144">
                <a:moveTo>
                  <a:pt x="34535" y="0"/>
                </a:moveTo>
                <a:lnTo>
                  <a:pt x="34535" y="0"/>
                </a:lnTo>
                <a:lnTo>
                  <a:pt x="1361139" y="0"/>
                </a:lnTo>
                <a:lnTo>
                  <a:pt x="1377931" y="0"/>
                </a:lnTo>
              </a:path>
              <a:path w="2607945" h="271144">
                <a:moveTo>
                  <a:pt x="0" y="270970"/>
                </a:moveTo>
                <a:lnTo>
                  <a:pt x="0" y="270970"/>
                </a:lnTo>
                <a:lnTo>
                  <a:pt x="2590681" y="270970"/>
                </a:lnTo>
                <a:lnTo>
                  <a:pt x="2607838" y="270970"/>
                </a:lnTo>
              </a:path>
            </a:pathLst>
          </a:custGeom>
          <a:ln w="277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2125" y="296037"/>
            <a:ext cx="56210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Address</a:t>
            </a:r>
            <a:r>
              <a:rPr sz="3200" spc="-30" dirty="0"/>
              <a:t> </a:t>
            </a:r>
            <a:r>
              <a:rPr sz="3200" spc="-5" dirty="0"/>
              <a:t>Translation</a:t>
            </a:r>
            <a:r>
              <a:rPr sz="3200" spc="-50" dirty="0"/>
              <a:t> </a:t>
            </a:r>
            <a:r>
              <a:rPr sz="3200" spc="-5" dirty="0"/>
              <a:t>Scheme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0592" y="1217422"/>
            <a:ext cx="234696" cy="2438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7792" y="1810511"/>
            <a:ext cx="210312" cy="2164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7792" y="2627376"/>
            <a:ext cx="210312" cy="21640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7792" y="4846954"/>
            <a:ext cx="210312" cy="216407"/>
          </a:xfrm>
          <a:prstGeom prst="rect">
            <a:avLst/>
          </a:prstGeom>
        </p:spPr>
      </p:pic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587561" y="3570732"/>
          <a:ext cx="3106420" cy="7802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3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899">
                <a:tc>
                  <a:txBody>
                    <a:bodyPr/>
                    <a:lstStyle/>
                    <a:p>
                      <a:pPr marL="60325">
                        <a:lnSpc>
                          <a:spcPts val="1780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age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latin typeface="Arial MT"/>
                          <a:cs typeface="Arial MT"/>
                        </a:rPr>
                        <a:t>number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5100">
                        <a:lnSpc>
                          <a:spcPts val="1880"/>
                        </a:lnSpc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page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" dirty="0">
                          <a:latin typeface="Arial MT"/>
                          <a:cs typeface="Arial MT"/>
                        </a:rPr>
                        <a:t>offset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388">
                <a:tc>
                  <a:txBody>
                    <a:bodyPr/>
                    <a:lstStyle/>
                    <a:p>
                      <a:pPr marR="205104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228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71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Address</a:t>
            </a:r>
            <a:r>
              <a:rPr dirty="0"/>
              <a:t> </a:t>
            </a:r>
            <a:r>
              <a:rPr spc="-10" dirty="0"/>
              <a:t>generated</a:t>
            </a:r>
            <a:r>
              <a:rPr spc="20" dirty="0"/>
              <a:t> </a:t>
            </a:r>
            <a:r>
              <a:rPr spc="-5" dirty="0"/>
              <a:t>by</a:t>
            </a:r>
            <a:r>
              <a:rPr dirty="0"/>
              <a:t> </a:t>
            </a:r>
            <a:r>
              <a:rPr spc="-10" dirty="0"/>
              <a:t>CPU</a:t>
            </a:r>
            <a:r>
              <a:rPr spc="-15" dirty="0"/>
              <a:t> </a:t>
            </a:r>
            <a:r>
              <a:rPr spc="-5" dirty="0"/>
              <a:t>is</a:t>
            </a:r>
            <a:r>
              <a:rPr dirty="0"/>
              <a:t> </a:t>
            </a:r>
            <a:r>
              <a:rPr spc="-5" dirty="0"/>
              <a:t>divided</a:t>
            </a:r>
            <a:r>
              <a:rPr spc="-20" dirty="0"/>
              <a:t> </a:t>
            </a:r>
            <a:r>
              <a:rPr spc="-10" dirty="0"/>
              <a:t>into: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/>
          </a:p>
          <a:p>
            <a:pPr marL="426084" marR="17780">
              <a:lnSpc>
                <a:spcPct val="100000"/>
              </a:lnSpc>
            </a:pPr>
            <a:r>
              <a:rPr b="1" spc="-5" dirty="0">
                <a:solidFill>
                  <a:srgbClr val="3366FF"/>
                </a:solidFill>
                <a:latin typeface="Arial"/>
                <a:cs typeface="Arial"/>
              </a:rPr>
              <a:t>Page</a:t>
            </a:r>
            <a:r>
              <a:rPr b="1" spc="-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3366FF"/>
                </a:solidFill>
                <a:latin typeface="Arial"/>
                <a:cs typeface="Arial"/>
              </a:rPr>
              <a:t>number</a:t>
            </a:r>
            <a:r>
              <a:rPr b="1" spc="2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3366FF"/>
                </a:solidFill>
                <a:latin typeface="Arial"/>
                <a:cs typeface="Arial"/>
              </a:rPr>
              <a:t>(</a:t>
            </a:r>
            <a:r>
              <a:rPr b="1" i="1" spc="-5" dirty="0">
                <a:solidFill>
                  <a:srgbClr val="3366FF"/>
                </a:solidFill>
                <a:latin typeface="Arial"/>
                <a:cs typeface="Arial"/>
              </a:rPr>
              <a:t>p</a:t>
            </a:r>
            <a:r>
              <a:rPr b="1" spc="-5" dirty="0">
                <a:solidFill>
                  <a:srgbClr val="3366FF"/>
                </a:solidFill>
                <a:latin typeface="Arial"/>
                <a:cs typeface="Arial"/>
              </a:rPr>
              <a:t>)</a:t>
            </a:r>
            <a:r>
              <a:rPr b="1" spc="2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pc="-5" dirty="0"/>
              <a:t>–</a:t>
            </a:r>
            <a:r>
              <a:rPr spc="-10" dirty="0"/>
              <a:t> </a:t>
            </a:r>
            <a:r>
              <a:rPr spc="-5" dirty="0"/>
              <a:t>used as</a:t>
            </a:r>
            <a:r>
              <a:rPr dirty="0"/>
              <a:t> </a:t>
            </a:r>
            <a:r>
              <a:rPr spc="-5" dirty="0"/>
              <a:t>an</a:t>
            </a:r>
            <a:r>
              <a:rPr spc="10" dirty="0"/>
              <a:t> </a:t>
            </a:r>
            <a:r>
              <a:rPr spc="-5" dirty="0"/>
              <a:t>index</a:t>
            </a:r>
            <a:r>
              <a:rPr spc="-10" dirty="0"/>
              <a:t> into</a:t>
            </a:r>
            <a:r>
              <a:rPr spc="-5" dirty="0"/>
              <a:t> a</a:t>
            </a:r>
            <a:r>
              <a:rPr spc="10" dirty="0"/>
              <a:t> </a:t>
            </a:r>
            <a:r>
              <a:rPr b="1" i="1" spc="-5" dirty="0">
                <a:solidFill>
                  <a:srgbClr val="0066CC"/>
                </a:solidFill>
                <a:latin typeface="Arial"/>
                <a:cs typeface="Arial"/>
              </a:rPr>
              <a:t>page</a:t>
            </a:r>
            <a:r>
              <a:rPr b="1" i="1" spc="1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b="1" i="1" spc="-5" dirty="0">
                <a:solidFill>
                  <a:srgbClr val="0066CC"/>
                </a:solidFill>
                <a:latin typeface="Arial"/>
                <a:cs typeface="Arial"/>
              </a:rPr>
              <a:t>table</a:t>
            </a:r>
            <a:r>
              <a:rPr b="1" i="1" spc="2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pc="-10" dirty="0"/>
              <a:t>which </a:t>
            </a:r>
            <a:r>
              <a:rPr spc="-425" dirty="0"/>
              <a:t> </a:t>
            </a:r>
            <a:r>
              <a:rPr spc="-5" dirty="0"/>
              <a:t>contains</a:t>
            </a:r>
            <a:r>
              <a:rPr spc="-10" dirty="0"/>
              <a:t> </a:t>
            </a:r>
            <a:r>
              <a:rPr spc="-5" dirty="0"/>
              <a:t>base</a:t>
            </a:r>
            <a:r>
              <a:rPr spc="-10" dirty="0"/>
              <a:t> address</a:t>
            </a:r>
            <a:r>
              <a:rPr spc="1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5" dirty="0"/>
              <a:t>each </a:t>
            </a:r>
            <a:r>
              <a:rPr spc="-10" dirty="0"/>
              <a:t>page</a:t>
            </a:r>
            <a:r>
              <a:rPr spc="-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physical</a:t>
            </a:r>
            <a:r>
              <a:rPr dirty="0"/>
              <a:t> </a:t>
            </a:r>
            <a:r>
              <a:rPr spc="-5" dirty="0"/>
              <a:t>memory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/>
          </a:p>
          <a:p>
            <a:pPr marL="426084" marR="187325">
              <a:lnSpc>
                <a:spcPct val="100000"/>
              </a:lnSpc>
            </a:pPr>
            <a:r>
              <a:rPr b="1" spc="-5" dirty="0">
                <a:solidFill>
                  <a:srgbClr val="3366FF"/>
                </a:solidFill>
                <a:latin typeface="Arial"/>
                <a:cs typeface="Arial"/>
              </a:rPr>
              <a:t>Page </a:t>
            </a:r>
            <a:r>
              <a:rPr b="1" spc="-10" dirty="0">
                <a:solidFill>
                  <a:srgbClr val="3366FF"/>
                </a:solidFill>
                <a:latin typeface="Arial"/>
                <a:cs typeface="Arial"/>
              </a:rPr>
              <a:t>offset</a:t>
            </a:r>
            <a:r>
              <a:rPr b="1" spc="3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3366FF"/>
                </a:solidFill>
                <a:latin typeface="Arial"/>
                <a:cs typeface="Arial"/>
              </a:rPr>
              <a:t>(d)</a:t>
            </a:r>
            <a:r>
              <a:rPr b="1" spc="3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pc="-5" dirty="0"/>
              <a:t>– combined with</a:t>
            </a:r>
            <a:r>
              <a:rPr spc="10" dirty="0"/>
              <a:t> </a:t>
            </a:r>
            <a:r>
              <a:rPr spc="-5" dirty="0"/>
              <a:t>base </a:t>
            </a:r>
            <a:r>
              <a:rPr spc="-10" dirty="0"/>
              <a:t>address</a:t>
            </a:r>
            <a:r>
              <a:rPr dirty="0"/>
              <a:t> </a:t>
            </a:r>
            <a:r>
              <a:rPr spc="-5" dirty="0"/>
              <a:t>to</a:t>
            </a:r>
            <a:r>
              <a:rPr spc="10" dirty="0"/>
              <a:t> </a:t>
            </a:r>
            <a:r>
              <a:rPr spc="-5" dirty="0"/>
              <a:t>define the </a:t>
            </a:r>
            <a:r>
              <a:rPr spc="-425" dirty="0"/>
              <a:t> </a:t>
            </a:r>
            <a:r>
              <a:rPr spc="-10" dirty="0"/>
              <a:t>physical</a:t>
            </a:r>
            <a:r>
              <a:rPr dirty="0"/>
              <a:t> </a:t>
            </a:r>
            <a:r>
              <a:rPr spc="-5" dirty="0"/>
              <a:t>memory</a:t>
            </a:r>
            <a:r>
              <a:rPr spc="20" dirty="0"/>
              <a:t> </a:t>
            </a:r>
            <a:r>
              <a:rPr spc="-10" dirty="0"/>
              <a:t>address</a:t>
            </a:r>
            <a:r>
              <a:rPr dirty="0"/>
              <a:t> </a:t>
            </a:r>
            <a:r>
              <a:rPr spc="-5" dirty="0"/>
              <a:t>that</a:t>
            </a:r>
            <a:r>
              <a:rPr spc="10" dirty="0"/>
              <a:t> </a:t>
            </a:r>
            <a:r>
              <a:rPr spc="-5" dirty="0"/>
              <a:t>is</a:t>
            </a:r>
            <a:r>
              <a:rPr spc="5" dirty="0"/>
              <a:t> </a:t>
            </a:r>
            <a:r>
              <a:rPr spc="-5" dirty="0"/>
              <a:t>sent to</a:t>
            </a:r>
            <a:r>
              <a:rPr spc="10" dirty="0"/>
              <a:t> </a:t>
            </a:r>
            <a:r>
              <a:rPr spc="-5" dirty="0"/>
              <a:t>the</a:t>
            </a:r>
            <a:r>
              <a:rPr spc="10" dirty="0"/>
              <a:t> </a:t>
            </a:r>
            <a:r>
              <a:rPr spc="-5" dirty="0"/>
              <a:t>memory</a:t>
            </a:r>
            <a:r>
              <a:rPr spc="20" dirty="0"/>
              <a:t> </a:t>
            </a:r>
            <a:r>
              <a:rPr spc="-5" dirty="0"/>
              <a:t>unit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50"/>
          </a:p>
          <a:p>
            <a:pPr marL="1427480">
              <a:lnSpc>
                <a:spcPct val="100000"/>
              </a:lnSpc>
            </a:pPr>
            <a:r>
              <a:rPr sz="1800" spc="-5" dirty="0"/>
              <a:t>p</a:t>
            </a:r>
            <a:endParaRPr sz="1800"/>
          </a:p>
          <a:p>
            <a:pPr>
              <a:lnSpc>
                <a:spcPct val="100000"/>
              </a:lnSpc>
            </a:pPr>
            <a:endParaRPr sz="1800"/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550"/>
          </a:p>
          <a:p>
            <a:pPr marR="273685" algn="ctr">
              <a:lnSpc>
                <a:spcPct val="100000"/>
              </a:lnSpc>
              <a:spcBef>
                <a:spcPts val="5"/>
              </a:spcBef>
              <a:tabLst>
                <a:tab pos="1616710" algn="l"/>
              </a:tabLst>
            </a:pPr>
            <a:r>
              <a:rPr sz="2700" i="1" baseline="3086" dirty="0">
                <a:latin typeface="Arial"/>
                <a:cs typeface="Arial"/>
              </a:rPr>
              <a:t>m -</a:t>
            </a:r>
            <a:r>
              <a:rPr sz="2700" i="1" spc="-15" baseline="3086" dirty="0">
                <a:latin typeface="Arial"/>
                <a:cs typeface="Arial"/>
              </a:rPr>
              <a:t> </a:t>
            </a:r>
            <a:r>
              <a:rPr sz="2700" i="1" baseline="3086" dirty="0">
                <a:latin typeface="Arial"/>
                <a:cs typeface="Arial"/>
              </a:rPr>
              <a:t>n	</a:t>
            </a:r>
            <a:r>
              <a:rPr sz="1800" i="1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835"/>
              </a:spcBef>
            </a:pPr>
            <a:r>
              <a:rPr spc="-5" dirty="0"/>
              <a:t>For</a:t>
            </a:r>
            <a:r>
              <a:rPr dirty="0"/>
              <a:t> </a:t>
            </a:r>
            <a:r>
              <a:rPr spc="-5" dirty="0"/>
              <a:t>given logical</a:t>
            </a:r>
            <a:r>
              <a:rPr spc="-35" dirty="0"/>
              <a:t> </a:t>
            </a:r>
            <a:r>
              <a:rPr spc="-10" dirty="0"/>
              <a:t>address</a:t>
            </a:r>
            <a:r>
              <a:rPr spc="15" dirty="0"/>
              <a:t> </a:t>
            </a:r>
            <a:r>
              <a:rPr spc="-5" dirty="0"/>
              <a:t>space</a:t>
            </a:r>
            <a:r>
              <a:rPr spc="10" dirty="0"/>
              <a:t> </a:t>
            </a:r>
            <a:r>
              <a:rPr spc="5" dirty="0"/>
              <a:t>2</a:t>
            </a:r>
            <a:r>
              <a:rPr sz="1575" i="1" spc="7" baseline="26455" dirty="0">
                <a:latin typeface="Arial"/>
                <a:cs typeface="Arial"/>
              </a:rPr>
              <a:t>m </a:t>
            </a:r>
            <a:r>
              <a:rPr sz="1600" i="1" spc="-10" dirty="0">
                <a:latin typeface="Arial"/>
                <a:cs typeface="Arial"/>
              </a:rPr>
              <a:t>and</a:t>
            </a:r>
            <a:r>
              <a:rPr sz="1600" i="1" spc="10" dirty="0">
                <a:latin typeface="Arial"/>
                <a:cs typeface="Arial"/>
              </a:rPr>
              <a:t> </a:t>
            </a:r>
            <a:r>
              <a:rPr sz="1600" i="1" spc="-10" dirty="0">
                <a:latin typeface="Arial"/>
                <a:cs typeface="Arial"/>
              </a:rPr>
              <a:t>page</a:t>
            </a:r>
            <a:r>
              <a:rPr sz="1600" i="1" spc="-5" dirty="0">
                <a:latin typeface="Arial"/>
                <a:cs typeface="Arial"/>
              </a:rPr>
              <a:t> </a:t>
            </a:r>
            <a:r>
              <a:rPr sz="1600" i="1" spc="-15" dirty="0">
                <a:latin typeface="Arial"/>
                <a:cs typeface="Arial"/>
              </a:rPr>
              <a:t>size</a:t>
            </a:r>
            <a:r>
              <a:rPr sz="1600" i="1" spc="-95" dirty="0">
                <a:latin typeface="Arial"/>
                <a:cs typeface="Arial"/>
              </a:rPr>
              <a:t> </a:t>
            </a:r>
            <a:r>
              <a:rPr sz="1600" i="1" dirty="0">
                <a:latin typeface="Arial"/>
                <a:cs typeface="Arial"/>
              </a:rPr>
              <a:t>2</a:t>
            </a:r>
            <a:r>
              <a:rPr sz="1575" baseline="26455" dirty="0"/>
              <a:t>n</a:t>
            </a:r>
            <a:endParaRPr sz="1575" baseline="26455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02455" y="4472362"/>
            <a:ext cx="280125" cy="19133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53457" y="4471235"/>
            <a:ext cx="256349" cy="18365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08904" y="4234084"/>
            <a:ext cx="169077" cy="19584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112188" y="4287037"/>
            <a:ext cx="1002665" cy="527050"/>
            <a:chOff x="6112188" y="4287037"/>
            <a:chExt cx="1002665" cy="52705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6244" y="4312666"/>
              <a:ext cx="447931" cy="1386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12188" y="4287037"/>
              <a:ext cx="730709" cy="5268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13135" y="4631916"/>
              <a:ext cx="201150" cy="153371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80739" y="4248981"/>
            <a:ext cx="232976" cy="16291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40835" y="4203755"/>
            <a:ext cx="197571" cy="18876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021818" y="4228208"/>
            <a:ext cx="305171" cy="13843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508767" y="4186976"/>
            <a:ext cx="377607" cy="286586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7259370" y="4695735"/>
            <a:ext cx="67945" cy="41275"/>
          </a:xfrm>
          <a:custGeom>
            <a:avLst/>
            <a:gdLst/>
            <a:ahLst/>
            <a:cxnLst/>
            <a:rect l="l" t="t" r="r" b="b"/>
            <a:pathLst>
              <a:path w="67945" h="41275">
                <a:moveTo>
                  <a:pt x="63741" y="4318"/>
                </a:moveTo>
                <a:lnTo>
                  <a:pt x="60248" y="330"/>
                </a:lnTo>
                <a:lnTo>
                  <a:pt x="55143" y="0"/>
                </a:lnTo>
                <a:lnTo>
                  <a:pt x="6337" y="1181"/>
                </a:lnTo>
                <a:lnTo>
                  <a:pt x="3581" y="4076"/>
                </a:lnTo>
                <a:lnTo>
                  <a:pt x="3746" y="10833"/>
                </a:lnTo>
                <a:lnTo>
                  <a:pt x="6299" y="13512"/>
                </a:lnTo>
                <a:lnTo>
                  <a:pt x="59143" y="17018"/>
                </a:lnTo>
                <a:lnTo>
                  <a:pt x="63131" y="13525"/>
                </a:lnTo>
                <a:lnTo>
                  <a:pt x="63741" y="4318"/>
                </a:lnTo>
                <a:close/>
              </a:path>
              <a:path w="67945" h="41275">
                <a:moveTo>
                  <a:pt x="67818" y="31635"/>
                </a:moveTo>
                <a:lnTo>
                  <a:pt x="45148" y="22707"/>
                </a:lnTo>
                <a:lnTo>
                  <a:pt x="43383" y="22606"/>
                </a:lnTo>
                <a:lnTo>
                  <a:pt x="36855" y="22402"/>
                </a:lnTo>
                <a:lnTo>
                  <a:pt x="31064" y="22288"/>
                </a:lnTo>
                <a:lnTo>
                  <a:pt x="25146" y="22288"/>
                </a:lnTo>
                <a:lnTo>
                  <a:pt x="19342" y="23291"/>
                </a:lnTo>
                <a:lnTo>
                  <a:pt x="17500" y="23609"/>
                </a:lnTo>
                <a:lnTo>
                  <a:pt x="17500" y="35344"/>
                </a:lnTo>
                <a:lnTo>
                  <a:pt x="16332" y="27876"/>
                </a:lnTo>
                <a:lnTo>
                  <a:pt x="17399" y="34569"/>
                </a:lnTo>
                <a:lnTo>
                  <a:pt x="17500" y="35344"/>
                </a:lnTo>
                <a:lnTo>
                  <a:pt x="17500" y="23609"/>
                </a:lnTo>
                <a:lnTo>
                  <a:pt x="15354" y="23977"/>
                </a:lnTo>
                <a:lnTo>
                  <a:pt x="13944" y="24244"/>
                </a:lnTo>
                <a:lnTo>
                  <a:pt x="13944" y="34861"/>
                </a:lnTo>
                <a:lnTo>
                  <a:pt x="13931" y="35255"/>
                </a:lnTo>
                <a:lnTo>
                  <a:pt x="13881" y="34975"/>
                </a:lnTo>
                <a:lnTo>
                  <a:pt x="13703" y="33997"/>
                </a:lnTo>
                <a:lnTo>
                  <a:pt x="13881" y="34975"/>
                </a:lnTo>
                <a:lnTo>
                  <a:pt x="13944" y="24244"/>
                </a:lnTo>
                <a:lnTo>
                  <a:pt x="13868" y="26085"/>
                </a:lnTo>
                <a:lnTo>
                  <a:pt x="13754" y="26238"/>
                </a:lnTo>
                <a:lnTo>
                  <a:pt x="13804" y="26047"/>
                </a:lnTo>
                <a:lnTo>
                  <a:pt x="13868" y="24257"/>
                </a:lnTo>
                <a:lnTo>
                  <a:pt x="13576" y="24295"/>
                </a:lnTo>
                <a:lnTo>
                  <a:pt x="13576" y="39039"/>
                </a:lnTo>
                <a:lnTo>
                  <a:pt x="9982" y="39611"/>
                </a:lnTo>
                <a:lnTo>
                  <a:pt x="7734" y="39966"/>
                </a:lnTo>
                <a:lnTo>
                  <a:pt x="8242" y="39878"/>
                </a:lnTo>
                <a:lnTo>
                  <a:pt x="9982" y="39598"/>
                </a:lnTo>
                <a:lnTo>
                  <a:pt x="13576" y="39039"/>
                </a:lnTo>
                <a:lnTo>
                  <a:pt x="13576" y="24295"/>
                </a:lnTo>
                <a:lnTo>
                  <a:pt x="13271" y="24345"/>
                </a:lnTo>
                <a:lnTo>
                  <a:pt x="13271" y="26924"/>
                </a:lnTo>
                <a:lnTo>
                  <a:pt x="12827" y="27571"/>
                </a:lnTo>
                <a:lnTo>
                  <a:pt x="12712" y="28219"/>
                </a:lnTo>
                <a:lnTo>
                  <a:pt x="12966" y="29705"/>
                </a:lnTo>
                <a:lnTo>
                  <a:pt x="12636" y="27825"/>
                </a:lnTo>
                <a:lnTo>
                  <a:pt x="13271" y="26924"/>
                </a:lnTo>
                <a:lnTo>
                  <a:pt x="13271" y="24345"/>
                </a:lnTo>
                <a:lnTo>
                  <a:pt x="10922" y="24714"/>
                </a:lnTo>
                <a:lnTo>
                  <a:pt x="7797" y="26250"/>
                </a:lnTo>
                <a:lnTo>
                  <a:pt x="7454" y="26416"/>
                </a:lnTo>
                <a:lnTo>
                  <a:pt x="3721" y="27279"/>
                </a:lnTo>
                <a:lnTo>
                  <a:pt x="3543" y="27571"/>
                </a:lnTo>
                <a:lnTo>
                  <a:pt x="5359" y="27444"/>
                </a:lnTo>
                <a:lnTo>
                  <a:pt x="3530" y="27584"/>
                </a:lnTo>
                <a:lnTo>
                  <a:pt x="3352" y="27584"/>
                </a:lnTo>
                <a:lnTo>
                  <a:pt x="2768" y="28257"/>
                </a:lnTo>
                <a:lnTo>
                  <a:pt x="2768" y="38912"/>
                </a:lnTo>
                <a:lnTo>
                  <a:pt x="1511" y="36360"/>
                </a:lnTo>
                <a:lnTo>
                  <a:pt x="2768" y="38912"/>
                </a:lnTo>
                <a:lnTo>
                  <a:pt x="2768" y="28257"/>
                </a:lnTo>
                <a:lnTo>
                  <a:pt x="2032" y="29083"/>
                </a:lnTo>
                <a:lnTo>
                  <a:pt x="1295" y="29438"/>
                </a:lnTo>
                <a:lnTo>
                  <a:pt x="1028" y="30226"/>
                </a:lnTo>
                <a:lnTo>
                  <a:pt x="711" y="30581"/>
                </a:lnTo>
                <a:lnTo>
                  <a:pt x="749" y="31064"/>
                </a:lnTo>
                <a:lnTo>
                  <a:pt x="889" y="30619"/>
                </a:lnTo>
                <a:lnTo>
                  <a:pt x="838" y="32562"/>
                </a:lnTo>
                <a:lnTo>
                  <a:pt x="1016" y="31623"/>
                </a:lnTo>
                <a:lnTo>
                  <a:pt x="914" y="33731"/>
                </a:lnTo>
                <a:lnTo>
                  <a:pt x="1028" y="34848"/>
                </a:lnTo>
                <a:lnTo>
                  <a:pt x="1193" y="35687"/>
                </a:lnTo>
                <a:lnTo>
                  <a:pt x="965" y="34569"/>
                </a:lnTo>
                <a:lnTo>
                  <a:pt x="838" y="32562"/>
                </a:lnTo>
                <a:lnTo>
                  <a:pt x="800" y="33731"/>
                </a:lnTo>
                <a:lnTo>
                  <a:pt x="749" y="31064"/>
                </a:lnTo>
                <a:lnTo>
                  <a:pt x="0" y="33248"/>
                </a:lnTo>
                <a:lnTo>
                  <a:pt x="1016" y="35344"/>
                </a:lnTo>
                <a:lnTo>
                  <a:pt x="1168" y="37553"/>
                </a:lnTo>
                <a:lnTo>
                  <a:pt x="4165" y="40195"/>
                </a:lnTo>
                <a:lnTo>
                  <a:pt x="4457" y="40170"/>
                </a:lnTo>
                <a:lnTo>
                  <a:pt x="4635" y="40386"/>
                </a:lnTo>
                <a:lnTo>
                  <a:pt x="8623" y="40754"/>
                </a:lnTo>
                <a:lnTo>
                  <a:pt x="9131" y="40322"/>
                </a:lnTo>
                <a:lnTo>
                  <a:pt x="9715" y="39827"/>
                </a:lnTo>
                <a:lnTo>
                  <a:pt x="16700" y="39370"/>
                </a:lnTo>
                <a:lnTo>
                  <a:pt x="17462" y="38506"/>
                </a:lnTo>
                <a:lnTo>
                  <a:pt x="17487" y="38366"/>
                </a:lnTo>
                <a:lnTo>
                  <a:pt x="17665" y="38265"/>
                </a:lnTo>
                <a:lnTo>
                  <a:pt x="17653" y="38481"/>
                </a:lnTo>
                <a:lnTo>
                  <a:pt x="21678" y="37973"/>
                </a:lnTo>
                <a:lnTo>
                  <a:pt x="31927" y="36753"/>
                </a:lnTo>
                <a:lnTo>
                  <a:pt x="42214" y="35814"/>
                </a:lnTo>
                <a:lnTo>
                  <a:pt x="65659" y="34124"/>
                </a:lnTo>
                <a:lnTo>
                  <a:pt x="67818" y="31635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418831" y="4660723"/>
            <a:ext cx="105363" cy="8102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02911" y="4582114"/>
            <a:ext cx="225673" cy="15203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87946" y="4913048"/>
            <a:ext cx="285305" cy="24364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588446" y="3221837"/>
            <a:ext cx="259741" cy="18190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673101" y="3220285"/>
            <a:ext cx="277539" cy="240115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3002022" y="3244363"/>
            <a:ext cx="576580" cy="323215"/>
            <a:chOff x="3002022" y="3244363"/>
            <a:chExt cx="576580" cy="323215"/>
          </a:xfrm>
        </p:grpSpPr>
        <p:pic>
          <p:nvPicPr>
            <p:cNvPr id="29" name="object 2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83119" y="3244363"/>
              <a:ext cx="295063" cy="13988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02022" y="3255543"/>
              <a:ext cx="456227" cy="311811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633774" y="3217048"/>
            <a:ext cx="440093" cy="15747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248172" y="3207962"/>
            <a:ext cx="199081" cy="23098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526014" y="3185339"/>
            <a:ext cx="323734" cy="17418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31850" y="3208013"/>
            <a:ext cx="287123" cy="22173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322329" y="3234814"/>
            <a:ext cx="317129" cy="146241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3072156" y="5193628"/>
            <a:ext cx="796925" cy="421640"/>
            <a:chOff x="3072156" y="5193628"/>
            <a:chExt cx="796925" cy="421640"/>
          </a:xfrm>
        </p:grpSpPr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05572" y="5197119"/>
              <a:ext cx="201306" cy="1264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072156" y="5193628"/>
              <a:ext cx="514031" cy="35023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663480" y="5388925"/>
              <a:ext cx="205151" cy="225811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819795" y="5183083"/>
            <a:ext cx="443142" cy="135454"/>
          </a:xfrm>
          <a:prstGeom prst="rect">
            <a:avLst/>
          </a:prstGeom>
        </p:spPr>
      </p:pic>
      <p:sp>
        <p:nvSpPr>
          <p:cNvPr id="45" name="object 4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7.21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7D730B-9C0E-DE81-08FB-84AA5CB1E15B}"/>
              </a:ext>
            </a:extLst>
          </p:cNvPr>
          <p:cNvSpPr txBox="1"/>
          <p:nvPr/>
        </p:nvSpPr>
        <p:spPr>
          <a:xfrm>
            <a:off x="1712936" y="1095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โครงการแปลที่อยู่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5E3D18-F419-BBB9-DA7C-7E7B61D91C37}"/>
              </a:ext>
            </a:extLst>
          </p:cNvPr>
          <p:cNvSpPr txBox="1"/>
          <p:nvPr/>
        </p:nvSpPr>
        <p:spPr>
          <a:xfrm>
            <a:off x="992188" y="9608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ที่อยู่ที่สร้างโดย</a:t>
            </a:r>
            <a:r>
              <a:rPr lang="en-US" dirty="0">
                <a:solidFill>
                  <a:schemeClr val="accent1"/>
                </a:solidFill>
              </a:rPr>
              <a:t> CPU </a:t>
            </a:r>
            <a:r>
              <a:rPr lang="en-US" dirty="0" err="1">
                <a:solidFill>
                  <a:schemeClr val="accent1"/>
                </a:solidFill>
              </a:rPr>
              <a:t>แบ่งออกเป็น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F1D007-2655-BB6A-82C1-751CF5B656B6}"/>
              </a:ext>
            </a:extLst>
          </p:cNvPr>
          <p:cNvSpPr txBox="1"/>
          <p:nvPr/>
        </p:nvSpPr>
        <p:spPr>
          <a:xfrm>
            <a:off x="1426298" y="1490393"/>
            <a:ext cx="7842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หมายเลขหน้า</a:t>
            </a:r>
            <a:r>
              <a:rPr lang="en-US" dirty="0">
                <a:solidFill>
                  <a:schemeClr val="accent1"/>
                </a:solidFill>
              </a:rPr>
              <a:t> (p) - ใช้เป็นดัชนีในตารางหน้าซึ่งมีที่อยู่ฐานของแต่ละหน้าในหน่วยความจำกายภาพ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FD4BAE-59BA-4A1D-2448-411654980AEE}"/>
              </a:ext>
            </a:extLst>
          </p:cNvPr>
          <p:cNvSpPr txBox="1"/>
          <p:nvPr/>
        </p:nvSpPr>
        <p:spPr>
          <a:xfrm>
            <a:off x="1328431" y="2291806"/>
            <a:ext cx="803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Page offset (d) - รวมกับที่อยู่ฐานเพื่อกำหนดที่อยู่หน่วยความจำกายภาพที่ส่งไปยังหน่วยหน่วยความจำ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F22A4C-05B6-274C-EB10-4D51CBC779D4}"/>
              </a:ext>
            </a:extLst>
          </p:cNvPr>
          <p:cNvSpPr txBox="1"/>
          <p:nvPr/>
        </p:nvSpPr>
        <p:spPr>
          <a:xfrm>
            <a:off x="1359238" y="4627285"/>
            <a:ext cx="4680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สำหรับพื้นที่ที่อยู่โลจิคัลที่กำหนด</a:t>
            </a:r>
            <a:r>
              <a:rPr lang="en-US" dirty="0">
                <a:solidFill>
                  <a:schemeClr val="accent1"/>
                </a:solidFill>
              </a:rPr>
              <a:t> 2</a:t>
            </a:r>
            <a:r>
              <a:rPr lang="en-US" baseline="30000" dirty="0">
                <a:solidFill>
                  <a:schemeClr val="accent1"/>
                </a:solidFill>
              </a:rPr>
              <a:t>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และขนาดหน้า</a:t>
            </a:r>
            <a:r>
              <a:rPr lang="en-US" dirty="0">
                <a:solidFill>
                  <a:schemeClr val="accent1"/>
                </a:solidFill>
              </a:rPr>
              <a:t> 2</a:t>
            </a:r>
            <a:r>
              <a:rPr lang="en-US" baseline="30000" dirty="0">
                <a:solidFill>
                  <a:schemeClr val="accent1"/>
                </a:solidFill>
              </a:rPr>
              <a:t>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6602" y="138811"/>
            <a:ext cx="33445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Paging</a:t>
            </a:r>
            <a:r>
              <a:rPr sz="3200" spc="-100" dirty="0"/>
              <a:t> </a:t>
            </a:r>
            <a:r>
              <a:rPr sz="3200" spc="-5" dirty="0"/>
              <a:t>Hardware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829795" y="1162043"/>
            <a:ext cx="7892415" cy="4320540"/>
            <a:chOff x="829795" y="1162043"/>
            <a:chExt cx="7892415" cy="4320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795" y="1162043"/>
              <a:ext cx="7892101" cy="43201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26463" y="1827276"/>
              <a:ext cx="1567180" cy="376555"/>
            </a:xfrm>
            <a:custGeom>
              <a:avLst/>
              <a:gdLst/>
              <a:ahLst/>
              <a:cxnLst/>
              <a:rect l="l" t="t" r="r" b="b"/>
              <a:pathLst>
                <a:path w="1567180" h="376555">
                  <a:moveTo>
                    <a:pt x="0" y="376428"/>
                  </a:moveTo>
                  <a:lnTo>
                    <a:pt x="1566672" y="376428"/>
                  </a:lnTo>
                  <a:lnTo>
                    <a:pt x="1566672" y="0"/>
                  </a:lnTo>
                  <a:lnTo>
                    <a:pt x="0" y="0"/>
                  </a:lnTo>
                  <a:lnTo>
                    <a:pt x="0" y="376428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11300" y="1854454"/>
            <a:ext cx="1395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Page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01339" y="1716023"/>
            <a:ext cx="1400810" cy="37655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315"/>
              </a:spcBef>
            </a:pPr>
            <a:r>
              <a:rPr sz="1800" spc="-5" dirty="0">
                <a:latin typeface="Arial MT"/>
                <a:cs typeface="Arial MT"/>
              </a:rPr>
              <a:t>Page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Offset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073910" y="2060828"/>
            <a:ext cx="3271520" cy="957580"/>
          </a:xfrm>
          <a:custGeom>
            <a:avLst/>
            <a:gdLst/>
            <a:ahLst/>
            <a:cxnLst/>
            <a:rect l="l" t="t" r="r" b="b"/>
            <a:pathLst>
              <a:path w="3271520" h="957580">
                <a:moveTo>
                  <a:pt x="388493" y="848233"/>
                </a:moveTo>
                <a:lnTo>
                  <a:pt x="384683" y="843534"/>
                </a:lnTo>
                <a:lnTo>
                  <a:pt x="374269" y="842518"/>
                </a:lnTo>
                <a:lnTo>
                  <a:pt x="369570" y="846328"/>
                </a:lnTo>
                <a:lnTo>
                  <a:pt x="369062" y="851535"/>
                </a:lnTo>
                <a:lnTo>
                  <a:pt x="363715" y="904265"/>
                </a:lnTo>
                <a:lnTo>
                  <a:pt x="17272" y="142748"/>
                </a:lnTo>
                <a:lnTo>
                  <a:pt x="0" y="150622"/>
                </a:lnTo>
                <a:lnTo>
                  <a:pt x="346316" y="912126"/>
                </a:lnTo>
                <a:lnTo>
                  <a:pt x="298831" y="878459"/>
                </a:lnTo>
                <a:lnTo>
                  <a:pt x="292862" y="879475"/>
                </a:lnTo>
                <a:lnTo>
                  <a:pt x="286766" y="888111"/>
                </a:lnTo>
                <a:lnTo>
                  <a:pt x="287782" y="894080"/>
                </a:lnTo>
                <a:lnTo>
                  <a:pt x="377444" y="957453"/>
                </a:lnTo>
                <a:lnTo>
                  <a:pt x="378777" y="944245"/>
                </a:lnTo>
                <a:lnTo>
                  <a:pt x="387985" y="853440"/>
                </a:lnTo>
                <a:lnTo>
                  <a:pt x="388493" y="848233"/>
                </a:lnTo>
                <a:close/>
              </a:path>
              <a:path w="3271520" h="957580">
                <a:moveTo>
                  <a:pt x="3271520" y="957453"/>
                </a:moveTo>
                <a:lnTo>
                  <a:pt x="3270745" y="956056"/>
                </a:lnTo>
                <a:lnTo>
                  <a:pt x="3218307" y="861441"/>
                </a:lnTo>
                <a:lnTo>
                  <a:pt x="3212592" y="859790"/>
                </a:lnTo>
                <a:lnTo>
                  <a:pt x="3207893" y="862330"/>
                </a:lnTo>
                <a:lnTo>
                  <a:pt x="3203321" y="864870"/>
                </a:lnTo>
                <a:lnTo>
                  <a:pt x="3201670" y="870712"/>
                </a:lnTo>
                <a:lnTo>
                  <a:pt x="3229953" y="921677"/>
                </a:lnTo>
                <a:lnTo>
                  <a:pt x="1718513" y="22237"/>
                </a:lnTo>
                <a:lnTo>
                  <a:pt x="1727073" y="12954"/>
                </a:lnTo>
                <a:lnTo>
                  <a:pt x="1713103" y="0"/>
                </a:lnTo>
                <a:lnTo>
                  <a:pt x="873455" y="911148"/>
                </a:lnTo>
                <a:lnTo>
                  <a:pt x="884809" y="859409"/>
                </a:lnTo>
                <a:lnTo>
                  <a:pt x="885952" y="854329"/>
                </a:lnTo>
                <a:lnTo>
                  <a:pt x="882650" y="849249"/>
                </a:lnTo>
                <a:lnTo>
                  <a:pt x="872363" y="846963"/>
                </a:lnTo>
                <a:lnTo>
                  <a:pt x="867283" y="850265"/>
                </a:lnTo>
                <a:lnTo>
                  <a:pt x="866267" y="855345"/>
                </a:lnTo>
                <a:lnTo>
                  <a:pt x="843788" y="957453"/>
                </a:lnTo>
                <a:lnTo>
                  <a:pt x="867740" y="950087"/>
                </a:lnTo>
                <a:lnTo>
                  <a:pt x="948690" y="925195"/>
                </a:lnTo>
                <a:lnTo>
                  <a:pt x="951484" y="919861"/>
                </a:lnTo>
                <a:lnTo>
                  <a:pt x="949960" y="914908"/>
                </a:lnTo>
                <a:lnTo>
                  <a:pt x="948436" y="909828"/>
                </a:lnTo>
                <a:lnTo>
                  <a:pt x="943102" y="907034"/>
                </a:lnTo>
                <a:lnTo>
                  <a:pt x="887526" y="924115"/>
                </a:lnTo>
                <a:lnTo>
                  <a:pt x="1705432" y="36449"/>
                </a:lnTo>
                <a:lnTo>
                  <a:pt x="3220047" y="937971"/>
                </a:lnTo>
                <a:lnTo>
                  <a:pt x="3167126" y="937514"/>
                </a:lnTo>
                <a:lnTo>
                  <a:pt x="3161919" y="937514"/>
                </a:lnTo>
                <a:lnTo>
                  <a:pt x="3157601" y="941705"/>
                </a:lnTo>
                <a:lnTo>
                  <a:pt x="3157601" y="952373"/>
                </a:lnTo>
                <a:lnTo>
                  <a:pt x="3161792" y="956564"/>
                </a:lnTo>
                <a:lnTo>
                  <a:pt x="3271520" y="95745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2228" y="4966715"/>
            <a:ext cx="1591310" cy="37655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325"/>
              </a:spcBef>
            </a:pPr>
            <a:r>
              <a:rPr sz="1800" spc="-5" dirty="0">
                <a:latin typeface="Arial MT"/>
                <a:cs typeface="Arial MT"/>
              </a:rPr>
              <a:t>b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dr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ss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54084" y="5653970"/>
            <a:ext cx="595525" cy="28335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66993" y="5658904"/>
            <a:ext cx="329522" cy="23114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12947" y="5590114"/>
            <a:ext cx="427582" cy="18482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37426" y="5552725"/>
            <a:ext cx="190197" cy="22991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735419" y="3464088"/>
            <a:ext cx="5542915" cy="2277745"/>
            <a:chOff x="1735419" y="3464088"/>
            <a:chExt cx="5542915" cy="2277745"/>
          </a:xfrm>
        </p:grpSpPr>
        <p:sp>
          <p:nvSpPr>
            <p:cNvPr id="15" name="object 15"/>
            <p:cNvSpPr/>
            <p:nvPr/>
          </p:nvSpPr>
          <p:spPr>
            <a:xfrm>
              <a:off x="4162805" y="4347210"/>
              <a:ext cx="877569" cy="626745"/>
            </a:xfrm>
            <a:custGeom>
              <a:avLst/>
              <a:gdLst/>
              <a:ahLst/>
              <a:cxnLst/>
              <a:rect l="l" t="t" r="r" b="b"/>
              <a:pathLst>
                <a:path w="877570" h="626745">
                  <a:moveTo>
                    <a:pt x="30768" y="21906"/>
                  </a:moveTo>
                  <a:lnTo>
                    <a:pt x="38503" y="38966"/>
                  </a:lnTo>
                  <a:lnTo>
                    <a:pt x="866267" y="626490"/>
                  </a:lnTo>
                  <a:lnTo>
                    <a:pt x="877189" y="610996"/>
                  </a:lnTo>
                  <a:lnTo>
                    <a:pt x="49595" y="23593"/>
                  </a:lnTo>
                  <a:lnTo>
                    <a:pt x="30768" y="21906"/>
                  </a:lnTo>
                  <a:close/>
                </a:path>
                <a:path w="877570" h="626745">
                  <a:moveTo>
                    <a:pt x="0" y="0"/>
                  </a:moveTo>
                  <a:lnTo>
                    <a:pt x="43053" y="95250"/>
                  </a:lnTo>
                  <a:lnTo>
                    <a:pt x="45339" y="99948"/>
                  </a:lnTo>
                  <a:lnTo>
                    <a:pt x="50927" y="102107"/>
                  </a:lnTo>
                  <a:lnTo>
                    <a:pt x="55753" y="99948"/>
                  </a:lnTo>
                  <a:lnTo>
                    <a:pt x="60452" y="97789"/>
                  </a:lnTo>
                  <a:lnTo>
                    <a:pt x="62611" y="92075"/>
                  </a:lnTo>
                  <a:lnTo>
                    <a:pt x="60452" y="87375"/>
                  </a:lnTo>
                  <a:lnTo>
                    <a:pt x="38503" y="38966"/>
                  </a:lnTo>
                  <a:lnTo>
                    <a:pt x="9906" y="18668"/>
                  </a:lnTo>
                  <a:lnTo>
                    <a:pt x="20828" y="3175"/>
                  </a:lnTo>
                  <a:lnTo>
                    <a:pt x="35664" y="3175"/>
                  </a:lnTo>
                  <a:lnTo>
                    <a:pt x="0" y="0"/>
                  </a:lnTo>
                  <a:close/>
                </a:path>
                <a:path w="877570" h="626745">
                  <a:moveTo>
                    <a:pt x="20828" y="3175"/>
                  </a:moveTo>
                  <a:lnTo>
                    <a:pt x="9906" y="18668"/>
                  </a:lnTo>
                  <a:lnTo>
                    <a:pt x="38503" y="38966"/>
                  </a:lnTo>
                  <a:lnTo>
                    <a:pt x="30768" y="21906"/>
                  </a:lnTo>
                  <a:lnTo>
                    <a:pt x="14478" y="20446"/>
                  </a:lnTo>
                  <a:lnTo>
                    <a:pt x="24003" y="6984"/>
                  </a:lnTo>
                  <a:lnTo>
                    <a:pt x="26195" y="6984"/>
                  </a:lnTo>
                  <a:lnTo>
                    <a:pt x="20828" y="3175"/>
                  </a:lnTo>
                  <a:close/>
                </a:path>
                <a:path w="877570" h="626745">
                  <a:moveTo>
                    <a:pt x="35664" y="3175"/>
                  </a:moveTo>
                  <a:lnTo>
                    <a:pt x="20828" y="3175"/>
                  </a:lnTo>
                  <a:lnTo>
                    <a:pt x="49595" y="23593"/>
                  </a:lnTo>
                  <a:lnTo>
                    <a:pt x="102362" y="28320"/>
                  </a:lnTo>
                  <a:lnTo>
                    <a:pt x="107696" y="28701"/>
                  </a:lnTo>
                  <a:lnTo>
                    <a:pt x="112268" y="24891"/>
                  </a:lnTo>
                  <a:lnTo>
                    <a:pt x="112776" y="19684"/>
                  </a:lnTo>
                  <a:lnTo>
                    <a:pt x="113157" y="14350"/>
                  </a:lnTo>
                  <a:lnTo>
                    <a:pt x="109347" y="9778"/>
                  </a:lnTo>
                  <a:lnTo>
                    <a:pt x="35664" y="3175"/>
                  </a:lnTo>
                  <a:close/>
                </a:path>
                <a:path w="877570" h="626745">
                  <a:moveTo>
                    <a:pt x="26195" y="6984"/>
                  </a:moveTo>
                  <a:lnTo>
                    <a:pt x="24003" y="6984"/>
                  </a:lnTo>
                  <a:lnTo>
                    <a:pt x="30768" y="21906"/>
                  </a:lnTo>
                  <a:lnTo>
                    <a:pt x="49595" y="23593"/>
                  </a:lnTo>
                  <a:lnTo>
                    <a:pt x="26195" y="6984"/>
                  </a:lnTo>
                  <a:close/>
                </a:path>
                <a:path w="877570" h="626745">
                  <a:moveTo>
                    <a:pt x="24003" y="6984"/>
                  </a:moveTo>
                  <a:lnTo>
                    <a:pt x="14478" y="20446"/>
                  </a:lnTo>
                  <a:lnTo>
                    <a:pt x="30768" y="21906"/>
                  </a:lnTo>
                  <a:lnTo>
                    <a:pt x="24003" y="698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5419" y="3464088"/>
              <a:ext cx="690087" cy="9394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9733" y="5484451"/>
              <a:ext cx="453318" cy="25697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80920" y="5499540"/>
              <a:ext cx="497166" cy="193893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7.22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2133095" y="5116170"/>
            <a:ext cx="1819275" cy="277495"/>
          </a:xfrm>
          <a:custGeom>
            <a:avLst/>
            <a:gdLst/>
            <a:ahLst/>
            <a:cxnLst/>
            <a:rect l="l" t="t" r="r" b="b"/>
            <a:pathLst>
              <a:path w="1819275" h="277495">
                <a:moveTo>
                  <a:pt x="0" y="0"/>
                </a:moveTo>
                <a:lnTo>
                  <a:pt x="1819096" y="0"/>
                </a:lnTo>
                <a:lnTo>
                  <a:pt x="1819096" y="277200"/>
                </a:lnTo>
                <a:lnTo>
                  <a:pt x="0" y="2772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179" y="68810"/>
            <a:ext cx="1034591" cy="81655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228600" cy="6858000"/>
            <a:chOff x="0" y="0"/>
            <a:chExt cx="228600" cy="6858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286000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4571999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3923" y="5850636"/>
            <a:ext cx="1284731" cy="79095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5262" y="407670"/>
            <a:ext cx="835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1334" algn="l"/>
              </a:tabLst>
            </a:pPr>
            <a:r>
              <a:rPr sz="2800" u="heavy" spc="-5" dirty="0">
                <a:uFill>
                  <a:solidFill>
                    <a:srgbClr val="336699"/>
                  </a:solidFill>
                </a:uFill>
              </a:rPr>
              <a:t> 	Paging</a:t>
            </a:r>
            <a:r>
              <a:rPr sz="2800" u="heavy" spc="1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sz="2800" u="heavy" spc="-10" dirty="0">
                <a:uFill>
                  <a:solidFill>
                    <a:srgbClr val="336699"/>
                  </a:solidFill>
                </a:uFill>
              </a:rPr>
              <a:t>Model</a:t>
            </a:r>
            <a:r>
              <a:rPr sz="2800" u="heavy" spc="1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sz="2800" u="heavy" spc="-5" dirty="0">
                <a:uFill>
                  <a:solidFill>
                    <a:srgbClr val="336699"/>
                  </a:solidFill>
                </a:uFill>
              </a:rPr>
              <a:t>of</a:t>
            </a:r>
            <a:r>
              <a:rPr sz="2800" u="heavy" spc="1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sz="2800" u="heavy" spc="-5" dirty="0">
                <a:uFill>
                  <a:solidFill>
                    <a:srgbClr val="336699"/>
                  </a:solidFill>
                </a:uFill>
              </a:rPr>
              <a:t>Logical</a:t>
            </a:r>
            <a:r>
              <a:rPr sz="2800" u="heavy" spc="1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sz="2800" u="heavy" spc="-10" dirty="0">
                <a:uFill>
                  <a:solidFill>
                    <a:srgbClr val="336699"/>
                  </a:solidFill>
                </a:uFill>
              </a:rPr>
              <a:t>and</a:t>
            </a:r>
            <a:r>
              <a:rPr sz="2800" u="heavy" spc="5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sz="2800" u="heavy" spc="-10" dirty="0">
                <a:uFill>
                  <a:solidFill>
                    <a:srgbClr val="336699"/>
                  </a:solidFill>
                </a:uFill>
              </a:rPr>
              <a:t>Physical</a:t>
            </a:r>
            <a:r>
              <a:rPr sz="2800" u="heavy" spc="50" dirty="0">
                <a:uFill>
                  <a:solidFill>
                    <a:srgbClr val="336699"/>
                  </a:solidFill>
                </a:uFill>
              </a:rPr>
              <a:t> </a:t>
            </a:r>
            <a:r>
              <a:rPr sz="2800" u="heavy" spc="-5" dirty="0">
                <a:uFill>
                  <a:solidFill>
                    <a:srgbClr val="336699"/>
                  </a:solidFill>
                </a:uFill>
              </a:rPr>
              <a:t>Memor</a:t>
            </a:r>
            <a:r>
              <a:rPr sz="2800" spc="-5" dirty="0"/>
              <a:t>y</a:t>
            </a:r>
            <a:endParaRPr sz="2800" dirty="0"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9383" y="1203960"/>
            <a:ext cx="4937760" cy="461314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191511" y="902208"/>
            <a:ext cx="2415540" cy="37655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10"/>
              </a:spcBef>
            </a:pPr>
            <a:r>
              <a:rPr sz="1800" spc="-5" dirty="0">
                <a:latin typeface="Arial MT"/>
                <a:cs typeface="Arial MT"/>
              </a:rPr>
              <a:t>Index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page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911118" y="1339638"/>
            <a:ext cx="3013964" cy="4017010"/>
            <a:chOff x="2810307" y="1261363"/>
            <a:chExt cx="3309620" cy="4017010"/>
          </a:xfrm>
        </p:grpSpPr>
        <p:sp>
          <p:nvSpPr>
            <p:cNvPr id="12" name="object 12"/>
            <p:cNvSpPr/>
            <p:nvPr/>
          </p:nvSpPr>
          <p:spPr>
            <a:xfrm>
              <a:off x="4025645" y="1745741"/>
              <a:ext cx="215265" cy="1396365"/>
            </a:xfrm>
            <a:custGeom>
              <a:avLst/>
              <a:gdLst/>
              <a:ahLst/>
              <a:cxnLst/>
              <a:rect l="l" t="t" r="r" b="b"/>
              <a:pathLst>
                <a:path w="215264" h="1396364">
                  <a:moveTo>
                    <a:pt x="0" y="697992"/>
                  </a:moveTo>
                  <a:lnTo>
                    <a:pt x="630" y="621946"/>
                  </a:lnTo>
                  <a:lnTo>
                    <a:pt x="2479" y="548270"/>
                  </a:lnTo>
                  <a:lnTo>
                    <a:pt x="5480" y="477390"/>
                  </a:lnTo>
                  <a:lnTo>
                    <a:pt x="9567" y="409732"/>
                  </a:lnTo>
                  <a:lnTo>
                    <a:pt x="14675" y="345722"/>
                  </a:lnTo>
                  <a:lnTo>
                    <a:pt x="20738" y="285786"/>
                  </a:lnTo>
                  <a:lnTo>
                    <a:pt x="27690" y="230351"/>
                  </a:lnTo>
                  <a:lnTo>
                    <a:pt x="35466" y="179842"/>
                  </a:lnTo>
                  <a:lnTo>
                    <a:pt x="44000" y="134685"/>
                  </a:lnTo>
                  <a:lnTo>
                    <a:pt x="53227" y="95306"/>
                  </a:lnTo>
                  <a:lnTo>
                    <a:pt x="73493" y="35588"/>
                  </a:lnTo>
                  <a:lnTo>
                    <a:pt x="95740" y="4096"/>
                  </a:lnTo>
                  <a:lnTo>
                    <a:pt x="107441" y="0"/>
                  </a:lnTo>
                  <a:lnTo>
                    <a:pt x="119143" y="4096"/>
                  </a:lnTo>
                  <a:lnTo>
                    <a:pt x="141390" y="35588"/>
                  </a:lnTo>
                  <a:lnTo>
                    <a:pt x="161656" y="95306"/>
                  </a:lnTo>
                  <a:lnTo>
                    <a:pt x="170883" y="134685"/>
                  </a:lnTo>
                  <a:lnTo>
                    <a:pt x="179417" y="179842"/>
                  </a:lnTo>
                  <a:lnTo>
                    <a:pt x="187193" y="230351"/>
                  </a:lnTo>
                  <a:lnTo>
                    <a:pt x="194145" y="285786"/>
                  </a:lnTo>
                  <a:lnTo>
                    <a:pt x="200208" y="345722"/>
                  </a:lnTo>
                  <a:lnTo>
                    <a:pt x="205316" y="409732"/>
                  </a:lnTo>
                  <a:lnTo>
                    <a:pt x="209403" y="477390"/>
                  </a:lnTo>
                  <a:lnTo>
                    <a:pt x="212404" y="548270"/>
                  </a:lnTo>
                  <a:lnTo>
                    <a:pt x="214253" y="621946"/>
                  </a:lnTo>
                  <a:lnTo>
                    <a:pt x="214883" y="697992"/>
                  </a:lnTo>
                  <a:lnTo>
                    <a:pt x="214253" y="774038"/>
                  </a:lnTo>
                  <a:lnTo>
                    <a:pt x="212404" y="847714"/>
                  </a:lnTo>
                  <a:lnTo>
                    <a:pt x="209403" y="918594"/>
                  </a:lnTo>
                  <a:lnTo>
                    <a:pt x="205316" y="986252"/>
                  </a:lnTo>
                  <a:lnTo>
                    <a:pt x="200208" y="1050262"/>
                  </a:lnTo>
                  <a:lnTo>
                    <a:pt x="194145" y="1110197"/>
                  </a:lnTo>
                  <a:lnTo>
                    <a:pt x="187193" y="1165633"/>
                  </a:lnTo>
                  <a:lnTo>
                    <a:pt x="179417" y="1216142"/>
                  </a:lnTo>
                  <a:lnTo>
                    <a:pt x="170883" y="1261299"/>
                  </a:lnTo>
                  <a:lnTo>
                    <a:pt x="161656" y="1300677"/>
                  </a:lnTo>
                  <a:lnTo>
                    <a:pt x="141390" y="1360395"/>
                  </a:lnTo>
                  <a:lnTo>
                    <a:pt x="119143" y="1391888"/>
                  </a:lnTo>
                  <a:lnTo>
                    <a:pt x="107441" y="1395984"/>
                  </a:lnTo>
                  <a:lnTo>
                    <a:pt x="95740" y="1391888"/>
                  </a:lnTo>
                  <a:lnTo>
                    <a:pt x="73493" y="1360395"/>
                  </a:lnTo>
                  <a:lnTo>
                    <a:pt x="53227" y="1300677"/>
                  </a:lnTo>
                  <a:lnTo>
                    <a:pt x="44000" y="1261299"/>
                  </a:lnTo>
                  <a:lnTo>
                    <a:pt x="35466" y="1216142"/>
                  </a:lnTo>
                  <a:lnTo>
                    <a:pt x="27690" y="1165633"/>
                  </a:lnTo>
                  <a:lnTo>
                    <a:pt x="20738" y="1110197"/>
                  </a:lnTo>
                  <a:lnTo>
                    <a:pt x="14675" y="1050262"/>
                  </a:lnTo>
                  <a:lnTo>
                    <a:pt x="9567" y="986252"/>
                  </a:lnTo>
                  <a:lnTo>
                    <a:pt x="5480" y="918594"/>
                  </a:lnTo>
                  <a:lnTo>
                    <a:pt x="2479" y="847714"/>
                  </a:lnTo>
                  <a:lnTo>
                    <a:pt x="630" y="774038"/>
                  </a:lnTo>
                  <a:lnTo>
                    <a:pt x="0" y="697992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9013" y="1261363"/>
              <a:ext cx="2613660" cy="1109345"/>
            </a:xfrm>
            <a:custGeom>
              <a:avLst/>
              <a:gdLst/>
              <a:ahLst/>
              <a:cxnLst/>
              <a:rect l="l" t="t" r="r" b="b"/>
              <a:pathLst>
                <a:path w="2613660" h="1109345">
                  <a:moveTo>
                    <a:pt x="725297" y="920242"/>
                  </a:moveTo>
                  <a:lnTo>
                    <a:pt x="724052" y="911352"/>
                  </a:lnTo>
                  <a:lnTo>
                    <a:pt x="710946" y="816737"/>
                  </a:lnTo>
                  <a:lnTo>
                    <a:pt x="710311" y="811530"/>
                  </a:lnTo>
                  <a:lnTo>
                    <a:pt x="705485" y="807847"/>
                  </a:lnTo>
                  <a:lnTo>
                    <a:pt x="700278" y="808609"/>
                  </a:lnTo>
                  <a:lnTo>
                    <a:pt x="695071" y="809244"/>
                  </a:lnTo>
                  <a:lnTo>
                    <a:pt x="691388" y="814070"/>
                  </a:lnTo>
                  <a:lnTo>
                    <a:pt x="692150" y="819277"/>
                  </a:lnTo>
                  <a:lnTo>
                    <a:pt x="699414" y="871918"/>
                  </a:lnTo>
                  <a:lnTo>
                    <a:pt x="14986" y="0"/>
                  </a:lnTo>
                  <a:lnTo>
                    <a:pt x="0" y="11684"/>
                  </a:lnTo>
                  <a:lnTo>
                    <a:pt x="684250" y="883513"/>
                  </a:lnTo>
                  <a:lnTo>
                    <a:pt x="635127" y="864108"/>
                  </a:lnTo>
                  <a:lnTo>
                    <a:pt x="630301" y="862076"/>
                  </a:lnTo>
                  <a:lnTo>
                    <a:pt x="624713" y="864489"/>
                  </a:lnTo>
                  <a:lnTo>
                    <a:pt x="622808" y="869442"/>
                  </a:lnTo>
                  <a:lnTo>
                    <a:pt x="620903" y="874268"/>
                  </a:lnTo>
                  <a:lnTo>
                    <a:pt x="623189" y="879856"/>
                  </a:lnTo>
                  <a:lnTo>
                    <a:pt x="628142" y="881761"/>
                  </a:lnTo>
                  <a:lnTo>
                    <a:pt x="725297" y="920242"/>
                  </a:lnTo>
                  <a:close/>
                </a:path>
                <a:path w="2613660" h="1109345">
                  <a:moveTo>
                    <a:pt x="2613533" y="1065022"/>
                  </a:moveTo>
                  <a:lnTo>
                    <a:pt x="2529840" y="1002538"/>
                  </a:lnTo>
                  <a:lnTo>
                    <a:pt x="2525649" y="999363"/>
                  </a:lnTo>
                  <a:lnTo>
                    <a:pt x="2519680" y="1000252"/>
                  </a:lnTo>
                  <a:lnTo>
                    <a:pt x="2513330" y="1008634"/>
                  </a:lnTo>
                  <a:lnTo>
                    <a:pt x="2514219" y="1014603"/>
                  </a:lnTo>
                  <a:lnTo>
                    <a:pt x="2518410" y="1017778"/>
                  </a:lnTo>
                  <a:lnTo>
                    <a:pt x="2560967" y="1049502"/>
                  </a:lnTo>
                  <a:lnTo>
                    <a:pt x="1328293" y="909193"/>
                  </a:lnTo>
                  <a:lnTo>
                    <a:pt x="1326261" y="928243"/>
                  </a:lnTo>
                  <a:lnTo>
                    <a:pt x="2558707" y="1068412"/>
                  </a:lnTo>
                  <a:lnTo>
                    <a:pt x="2505456" y="1091819"/>
                  </a:lnTo>
                  <a:lnTo>
                    <a:pt x="2503170" y="1097407"/>
                  </a:lnTo>
                  <a:lnTo>
                    <a:pt x="2507488" y="1107059"/>
                  </a:lnTo>
                  <a:lnTo>
                    <a:pt x="2513076" y="1109218"/>
                  </a:lnTo>
                  <a:lnTo>
                    <a:pt x="2517902" y="1107186"/>
                  </a:lnTo>
                  <a:lnTo>
                    <a:pt x="2596819" y="1072388"/>
                  </a:lnTo>
                  <a:lnTo>
                    <a:pt x="2613533" y="10650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55489" y="2716783"/>
              <a:ext cx="1325245" cy="554355"/>
            </a:xfrm>
            <a:custGeom>
              <a:avLst/>
              <a:gdLst/>
              <a:ahLst/>
              <a:cxnLst/>
              <a:rect l="l" t="t" r="r" b="b"/>
              <a:pathLst>
                <a:path w="1325245" h="554354">
                  <a:moveTo>
                    <a:pt x="1271030" y="526514"/>
                  </a:moveTo>
                  <a:lnTo>
                    <a:pt x="1213485" y="535051"/>
                  </a:lnTo>
                  <a:lnTo>
                    <a:pt x="1209929" y="539876"/>
                  </a:lnTo>
                  <a:lnTo>
                    <a:pt x="1211452" y="550290"/>
                  </a:lnTo>
                  <a:lnTo>
                    <a:pt x="1216279" y="553846"/>
                  </a:lnTo>
                  <a:lnTo>
                    <a:pt x="1312038" y="539623"/>
                  </a:lnTo>
                  <a:lnTo>
                    <a:pt x="1303782" y="539623"/>
                  </a:lnTo>
                  <a:lnTo>
                    <a:pt x="1271030" y="526514"/>
                  </a:lnTo>
                  <a:close/>
                </a:path>
                <a:path w="1325245" h="554354">
                  <a:moveTo>
                    <a:pt x="1289832" y="523724"/>
                  </a:moveTo>
                  <a:lnTo>
                    <a:pt x="1271030" y="526514"/>
                  </a:lnTo>
                  <a:lnTo>
                    <a:pt x="1303782" y="539623"/>
                  </a:lnTo>
                  <a:lnTo>
                    <a:pt x="1305001" y="536575"/>
                  </a:lnTo>
                  <a:lnTo>
                    <a:pt x="1299845" y="536575"/>
                  </a:lnTo>
                  <a:lnTo>
                    <a:pt x="1289832" y="523724"/>
                  </a:lnTo>
                  <a:close/>
                </a:path>
                <a:path w="1325245" h="554354">
                  <a:moveTo>
                    <a:pt x="1251458" y="450341"/>
                  </a:moveTo>
                  <a:lnTo>
                    <a:pt x="1247267" y="453643"/>
                  </a:lnTo>
                  <a:lnTo>
                    <a:pt x="1243076" y="456818"/>
                  </a:lnTo>
                  <a:lnTo>
                    <a:pt x="1242440" y="462788"/>
                  </a:lnTo>
                  <a:lnTo>
                    <a:pt x="1245615" y="466978"/>
                  </a:lnTo>
                  <a:lnTo>
                    <a:pt x="1278155" y="508739"/>
                  </a:lnTo>
                  <a:lnTo>
                    <a:pt x="1310894" y="521842"/>
                  </a:lnTo>
                  <a:lnTo>
                    <a:pt x="1303782" y="539623"/>
                  </a:lnTo>
                  <a:lnTo>
                    <a:pt x="1312038" y="539623"/>
                  </a:lnTo>
                  <a:lnTo>
                    <a:pt x="1324864" y="537717"/>
                  </a:lnTo>
                  <a:lnTo>
                    <a:pt x="1260602" y="455294"/>
                  </a:lnTo>
                  <a:lnTo>
                    <a:pt x="1257427" y="451103"/>
                  </a:lnTo>
                  <a:lnTo>
                    <a:pt x="1251458" y="450341"/>
                  </a:lnTo>
                  <a:close/>
                </a:path>
                <a:path w="1325245" h="554354">
                  <a:moveTo>
                    <a:pt x="1305940" y="521335"/>
                  </a:moveTo>
                  <a:lnTo>
                    <a:pt x="1289832" y="523724"/>
                  </a:lnTo>
                  <a:lnTo>
                    <a:pt x="1299845" y="536575"/>
                  </a:lnTo>
                  <a:lnTo>
                    <a:pt x="1305940" y="521335"/>
                  </a:lnTo>
                  <a:close/>
                </a:path>
                <a:path w="1325245" h="554354">
                  <a:moveTo>
                    <a:pt x="1309624" y="521335"/>
                  </a:moveTo>
                  <a:lnTo>
                    <a:pt x="1305940" y="521335"/>
                  </a:lnTo>
                  <a:lnTo>
                    <a:pt x="1299845" y="536575"/>
                  </a:lnTo>
                  <a:lnTo>
                    <a:pt x="1305001" y="536575"/>
                  </a:lnTo>
                  <a:lnTo>
                    <a:pt x="1310894" y="521842"/>
                  </a:lnTo>
                  <a:lnTo>
                    <a:pt x="1309624" y="521335"/>
                  </a:lnTo>
                  <a:close/>
                </a:path>
                <a:path w="1325245" h="554354">
                  <a:moveTo>
                    <a:pt x="7112" y="0"/>
                  </a:moveTo>
                  <a:lnTo>
                    <a:pt x="0" y="17779"/>
                  </a:lnTo>
                  <a:lnTo>
                    <a:pt x="1271030" y="526514"/>
                  </a:lnTo>
                  <a:lnTo>
                    <a:pt x="1289832" y="523724"/>
                  </a:lnTo>
                  <a:lnTo>
                    <a:pt x="1278155" y="508739"/>
                  </a:lnTo>
                  <a:lnTo>
                    <a:pt x="7112" y="0"/>
                  </a:lnTo>
                  <a:close/>
                </a:path>
                <a:path w="1325245" h="554354">
                  <a:moveTo>
                    <a:pt x="1278155" y="508739"/>
                  </a:moveTo>
                  <a:lnTo>
                    <a:pt x="1289832" y="523724"/>
                  </a:lnTo>
                  <a:lnTo>
                    <a:pt x="1305940" y="521335"/>
                  </a:lnTo>
                  <a:lnTo>
                    <a:pt x="1309624" y="521335"/>
                  </a:lnTo>
                  <a:lnTo>
                    <a:pt x="1278155" y="50873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6764" y="1692172"/>
              <a:ext cx="649124" cy="26637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0307" y="4218124"/>
              <a:ext cx="139312" cy="2032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3118" y="3851483"/>
              <a:ext cx="2227664" cy="66713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919224" y="1883022"/>
              <a:ext cx="30480" cy="514984"/>
            </a:xfrm>
            <a:custGeom>
              <a:avLst/>
              <a:gdLst/>
              <a:ahLst/>
              <a:cxnLst/>
              <a:rect l="l" t="t" r="r" b="b"/>
              <a:pathLst>
                <a:path w="30479" h="514985">
                  <a:moveTo>
                    <a:pt x="11730" y="16396"/>
                  </a:moveTo>
                  <a:lnTo>
                    <a:pt x="5757" y="13942"/>
                  </a:lnTo>
                  <a:lnTo>
                    <a:pt x="2204" y="10121"/>
                  </a:lnTo>
                  <a:lnTo>
                    <a:pt x="1075" y="4933"/>
                  </a:lnTo>
                  <a:lnTo>
                    <a:pt x="0" y="0"/>
                  </a:lnTo>
                  <a:lnTo>
                    <a:pt x="3589" y="318"/>
                  </a:lnTo>
                  <a:lnTo>
                    <a:pt x="11842" y="5890"/>
                  </a:lnTo>
                </a:path>
                <a:path w="30479" h="514985">
                  <a:moveTo>
                    <a:pt x="30211" y="511909"/>
                  </a:moveTo>
                  <a:lnTo>
                    <a:pt x="23362" y="512826"/>
                  </a:lnTo>
                  <a:lnTo>
                    <a:pt x="16511" y="513742"/>
                  </a:lnTo>
                  <a:lnTo>
                    <a:pt x="9661" y="514659"/>
                  </a:lnTo>
                </a:path>
              </a:pathLst>
            </a:custGeom>
            <a:ln w="277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16894" y="2732687"/>
              <a:ext cx="20320" cy="1905"/>
            </a:xfrm>
            <a:custGeom>
              <a:avLst/>
              <a:gdLst/>
              <a:ahLst/>
              <a:cxnLst/>
              <a:rect l="l" t="t" r="r" b="b"/>
              <a:pathLst>
                <a:path w="20320" h="1905">
                  <a:moveTo>
                    <a:pt x="-138600" y="707"/>
                  </a:moveTo>
                  <a:lnTo>
                    <a:pt x="158590" y="707"/>
                  </a:lnTo>
                </a:path>
              </a:pathLst>
            </a:custGeom>
            <a:ln w="27861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23860" y="3266945"/>
              <a:ext cx="76200" cy="1872614"/>
            </a:xfrm>
            <a:custGeom>
              <a:avLst/>
              <a:gdLst/>
              <a:ahLst/>
              <a:cxnLst/>
              <a:rect l="l" t="t" r="r" b="b"/>
              <a:pathLst>
                <a:path w="76200" h="1872614">
                  <a:moveTo>
                    <a:pt x="26094" y="0"/>
                  </a:moveTo>
                  <a:lnTo>
                    <a:pt x="24127" y="1986"/>
                  </a:lnTo>
                  <a:lnTo>
                    <a:pt x="19375" y="4094"/>
                  </a:lnTo>
                  <a:lnTo>
                    <a:pt x="11838" y="6324"/>
                  </a:lnTo>
                  <a:lnTo>
                    <a:pt x="5378" y="8235"/>
                  </a:lnTo>
                  <a:lnTo>
                    <a:pt x="7207" y="11856"/>
                  </a:lnTo>
                  <a:lnTo>
                    <a:pt x="17327" y="17184"/>
                  </a:lnTo>
                </a:path>
                <a:path w="76200" h="1872614">
                  <a:moveTo>
                    <a:pt x="38129" y="450431"/>
                  </a:moveTo>
                  <a:lnTo>
                    <a:pt x="30204" y="451180"/>
                  </a:lnTo>
                  <a:lnTo>
                    <a:pt x="22280" y="451931"/>
                  </a:lnTo>
                  <a:lnTo>
                    <a:pt x="14356" y="452680"/>
                  </a:lnTo>
                </a:path>
                <a:path w="76200" h="1872614">
                  <a:moveTo>
                    <a:pt x="76009" y="925826"/>
                  </a:moveTo>
                  <a:lnTo>
                    <a:pt x="69538" y="925826"/>
                  </a:lnTo>
                  <a:lnTo>
                    <a:pt x="63067" y="925826"/>
                  </a:lnTo>
                  <a:lnTo>
                    <a:pt x="56596" y="925826"/>
                  </a:lnTo>
                  <a:lnTo>
                    <a:pt x="50125" y="925826"/>
                  </a:lnTo>
                </a:path>
                <a:path w="76200" h="1872614">
                  <a:moveTo>
                    <a:pt x="57058" y="1364418"/>
                  </a:moveTo>
                  <a:lnTo>
                    <a:pt x="54792" y="1367427"/>
                  </a:lnTo>
                  <a:lnTo>
                    <a:pt x="50236" y="1369450"/>
                  </a:lnTo>
                  <a:lnTo>
                    <a:pt x="43391" y="1370487"/>
                  </a:lnTo>
                  <a:lnTo>
                    <a:pt x="38903" y="1371166"/>
                  </a:lnTo>
                  <a:lnTo>
                    <a:pt x="36541" y="1371523"/>
                  </a:lnTo>
                  <a:lnTo>
                    <a:pt x="36304" y="1371560"/>
                  </a:lnTo>
                  <a:lnTo>
                    <a:pt x="36082" y="1371585"/>
                  </a:lnTo>
                  <a:lnTo>
                    <a:pt x="36362" y="1371512"/>
                  </a:lnTo>
                  <a:lnTo>
                    <a:pt x="39114" y="1370834"/>
                  </a:lnTo>
                  <a:lnTo>
                    <a:pt x="44419" y="1369528"/>
                  </a:lnTo>
                </a:path>
                <a:path w="76200" h="1872614">
                  <a:moveTo>
                    <a:pt x="8284" y="1865888"/>
                  </a:moveTo>
                  <a:lnTo>
                    <a:pt x="4286" y="1872248"/>
                  </a:lnTo>
                  <a:lnTo>
                    <a:pt x="1525" y="1869268"/>
                  </a:lnTo>
                  <a:lnTo>
                    <a:pt x="0" y="1856949"/>
                  </a:lnTo>
                </a:path>
              </a:pathLst>
            </a:custGeom>
            <a:ln w="277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927860" y="5036820"/>
            <a:ext cx="2315210" cy="230832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33985">
              <a:lnSpc>
                <a:spcPct val="100000"/>
              </a:lnSpc>
              <a:spcBef>
                <a:spcPts val="200"/>
              </a:spcBef>
            </a:pPr>
            <a:r>
              <a:rPr sz="2000" baseline="1543" dirty="0">
                <a:latin typeface="Microsoft Sans Serif"/>
                <a:cs typeface="Microsoft Sans Serif"/>
              </a:rPr>
              <a:t>ส</a:t>
            </a:r>
            <a:r>
              <a:rPr lang="th-TH" sz="2000" baseline="1543" dirty="0">
                <a:latin typeface="Microsoft Sans Serif"/>
                <a:cs typeface="Microsoft Sans Serif"/>
              </a:rPr>
              <a:t>ัง</a:t>
            </a:r>
            <a:r>
              <a:rPr sz="2000" baseline="1543" dirty="0" err="1">
                <a:latin typeface="Microsoft Sans Serif"/>
                <a:cs typeface="Microsoft Sans Serif"/>
              </a:rPr>
              <a:t>เกต</a:t>
            </a:r>
            <a:r>
              <a:rPr sz="2000" baseline="1543" dirty="0">
                <a:latin typeface="Microsoft Sans Serif"/>
                <a:cs typeface="Microsoft Sans Serif"/>
              </a:rPr>
              <a:t> ต</a:t>
            </a:r>
            <a:r>
              <a:rPr lang="th-TH" sz="2000" baseline="1543" dirty="0">
                <a:latin typeface="Microsoft Sans Serif"/>
                <a:cs typeface="Microsoft Sans Serif"/>
              </a:rPr>
              <a:t>ัว</a:t>
            </a:r>
            <a:r>
              <a:rPr sz="2000" baseline="1543" dirty="0" err="1">
                <a:latin typeface="Microsoft Sans Serif"/>
                <a:cs typeface="Microsoft Sans Serif"/>
              </a:rPr>
              <a:t>เลขจะเร</a:t>
            </a:r>
            <a:r>
              <a:rPr lang="th-TH" sz="2000" baseline="1543" dirty="0">
                <a:latin typeface="Microsoft Sans Serif"/>
                <a:cs typeface="Microsoft Sans Serif"/>
              </a:rPr>
              <a:t>ิ่</a:t>
            </a:r>
            <a:r>
              <a:rPr sz="2000" baseline="1543" dirty="0" err="1">
                <a:latin typeface="Microsoft Sans Serif"/>
                <a:cs typeface="Microsoft Sans Serif"/>
              </a:rPr>
              <a:t>มที่ค</a:t>
            </a:r>
            <a:r>
              <a:rPr lang="th-TH" sz="2000" baseline="1543" dirty="0">
                <a:latin typeface="Microsoft Sans Serif"/>
                <a:cs typeface="Microsoft Sans Serif"/>
              </a:rPr>
              <a:t>่า</a:t>
            </a:r>
            <a:r>
              <a:rPr sz="2000" baseline="1543" dirty="0">
                <a:latin typeface="Microsoft Sans Serif"/>
                <a:cs typeface="Microsoft Sans Serif"/>
              </a:rPr>
              <a:t> </a:t>
            </a:r>
            <a:r>
              <a:rPr sz="2000" baseline="1543" dirty="0">
                <a:latin typeface="Arial MT"/>
                <a:cs typeface="Arial MT"/>
              </a:rPr>
              <a:t>0 </a:t>
            </a:r>
            <a:r>
              <a:rPr sz="2000" baseline="1543" dirty="0">
                <a:latin typeface="Microsoft Sans Serif"/>
                <a:cs typeface="Microsoft Sans Serif"/>
              </a:rPr>
              <a:t>เสมอ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7.23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D06F8B9-5649-B57D-07B7-BFD550F2EB16}"/>
              </a:ext>
            </a:extLst>
          </p:cNvPr>
          <p:cNvSpPr txBox="1"/>
          <p:nvPr/>
        </p:nvSpPr>
        <p:spPr>
          <a:xfrm>
            <a:off x="1391341" y="2454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แบบจำลองเพจจิ้งของหน่วยความจำโลจิคัลและฟิสิคัล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4495" y="279603"/>
            <a:ext cx="316484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Paging</a:t>
            </a:r>
            <a:r>
              <a:rPr sz="3200" spc="-100" dirty="0"/>
              <a:t> </a:t>
            </a:r>
            <a:r>
              <a:rPr sz="3200" dirty="0"/>
              <a:t>Example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4230" y="1578864"/>
            <a:ext cx="4001468" cy="50406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49597" y="1710055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3333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9597" y="2243150"/>
            <a:ext cx="12509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3333FF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9597" y="2883789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3333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9597" y="3415665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3333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367" y="872998"/>
            <a:ext cx="8248015" cy="67500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299085" marR="5080" indent="-287020">
              <a:lnSpc>
                <a:spcPts val="1660"/>
              </a:lnSpc>
              <a:spcBef>
                <a:spcPts val="17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dirty="0">
                <a:latin typeface="Verdana"/>
                <a:cs typeface="Verdana"/>
              </a:rPr>
              <a:t>Logical</a:t>
            </a:r>
            <a:r>
              <a:rPr sz="1400" spc="-3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address:</a:t>
            </a:r>
            <a:r>
              <a:rPr sz="1400" spc="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n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=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2 and</a:t>
            </a:r>
            <a:r>
              <a:rPr sz="1400" spc="484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= </a:t>
            </a:r>
            <a:r>
              <a:rPr sz="1400" spc="-5" dirty="0">
                <a:latin typeface="Verdana"/>
                <a:cs typeface="Verdana"/>
              </a:rPr>
              <a:t>4. </a:t>
            </a:r>
            <a:r>
              <a:rPr sz="1400" dirty="0">
                <a:latin typeface="Verdana"/>
                <a:cs typeface="Verdana"/>
              </a:rPr>
              <a:t>Using</a:t>
            </a:r>
            <a:r>
              <a:rPr sz="1400" spc="-4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 </a:t>
            </a:r>
            <a:r>
              <a:rPr sz="1400" spc="-5" dirty="0">
                <a:latin typeface="Verdana"/>
                <a:cs typeface="Verdana"/>
              </a:rPr>
              <a:t>page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size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4</a:t>
            </a:r>
            <a:r>
              <a:rPr sz="1400" spc="-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bytes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and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a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physical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memory </a:t>
            </a:r>
            <a:r>
              <a:rPr sz="1400" spc="-475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of</a:t>
            </a:r>
            <a:r>
              <a:rPr sz="1400" spc="-2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32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bytes</a:t>
            </a:r>
            <a:r>
              <a:rPr sz="1400" spc="-2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(8</a:t>
            </a:r>
            <a:r>
              <a:rPr sz="1400" spc="-1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pages)</a:t>
            </a:r>
            <a:endParaRPr sz="1400">
              <a:latin typeface="Verdana"/>
              <a:cs typeface="Verdana"/>
            </a:endParaRPr>
          </a:p>
          <a:p>
            <a:pPr marL="3693160">
              <a:lnSpc>
                <a:spcPct val="100000"/>
              </a:lnSpc>
              <a:spcBef>
                <a:spcPts val="35"/>
              </a:spcBef>
              <a:tabLst>
                <a:tab pos="5304790" algn="l"/>
              </a:tabLst>
            </a:pPr>
            <a:r>
              <a:rPr sz="2100" b="1" baseline="1984" dirty="0">
                <a:solidFill>
                  <a:srgbClr val="3333FF"/>
                </a:solidFill>
                <a:latin typeface="Arial"/>
                <a:cs typeface="Arial"/>
              </a:rPr>
              <a:t>Page</a:t>
            </a:r>
            <a:r>
              <a:rPr sz="2100" b="1" spc="-30" baseline="1984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2100" b="1" spc="-7" baseline="1984" dirty="0">
                <a:solidFill>
                  <a:srgbClr val="3333FF"/>
                </a:solidFill>
                <a:latin typeface="Arial"/>
                <a:cs typeface="Arial"/>
              </a:rPr>
              <a:t>number	</a:t>
            </a:r>
            <a:r>
              <a:rPr sz="1400" b="1" spc="-5" dirty="0">
                <a:solidFill>
                  <a:srgbClr val="FF0000"/>
                </a:solidFill>
                <a:latin typeface="Arial"/>
                <a:cs typeface="Arial"/>
              </a:rPr>
              <a:t>Frame</a:t>
            </a:r>
            <a:r>
              <a:rPr sz="14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Arial"/>
                <a:cs typeface="Arial"/>
              </a:rPr>
              <a:t>number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8953" y="1784731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08953" y="2272411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08953" y="2806065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08953" y="3446145"/>
            <a:ext cx="125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08953" y="4085920"/>
            <a:ext cx="125095" cy="1915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FF0000"/>
                </a:solidFill>
                <a:latin typeface="Arial"/>
                <a:cs typeface="Arial"/>
              </a:rPr>
              <a:t>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66559" y="1620217"/>
            <a:ext cx="3028315" cy="4745355"/>
            <a:chOff x="4066559" y="1620217"/>
            <a:chExt cx="3028315" cy="4745355"/>
          </a:xfrm>
        </p:grpSpPr>
        <p:sp>
          <p:nvSpPr>
            <p:cNvPr id="15" name="object 15"/>
            <p:cNvSpPr/>
            <p:nvPr/>
          </p:nvSpPr>
          <p:spPr>
            <a:xfrm>
              <a:off x="5372989" y="2480183"/>
              <a:ext cx="772160" cy="2097405"/>
            </a:xfrm>
            <a:custGeom>
              <a:avLst/>
              <a:gdLst/>
              <a:ahLst/>
              <a:cxnLst/>
              <a:rect l="l" t="t" r="r" b="b"/>
              <a:pathLst>
                <a:path w="772160" h="2097404">
                  <a:moveTo>
                    <a:pt x="679703" y="2011679"/>
                  </a:moveTo>
                  <a:lnTo>
                    <a:pt x="673735" y="2012187"/>
                  </a:lnTo>
                  <a:lnTo>
                    <a:pt x="666876" y="2020315"/>
                  </a:lnTo>
                  <a:lnTo>
                    <a:pt x="667385" y="2026284"/>
                  </a:lnTo>
                  <a:lnTo>
                    <a:pt x="751205" y="2097150"/>
                  </a:lnTo>
                  <a:lnTo>
                    <a:pt x="753988" y="2082545"/>
                  </a:lnTo>
                  <a:lnTo>
                    <a:pt x="735964" y="2082545"/>
                  </a:lnTo>
                  <a:lnTo>
                    <a:pt x="724224" y="2049425"/>
                  </a:lnTo>
                  <a:lnTo>
                    <a:pt x="683640" y="2015108"/>
                  </a:lnTo>
                  <a:lnTo>
                    <a:pt x="679703" y="2011679"/>
                  </a:lnTo>
                  <a:close/>
                </a:path>
                <a:path w="772160" h="2097404">
                  <a:moveTo>
                    <a:pt x="724224" y="2049425"/>
                  </a:moveTo>
                  <a:lnTo>
                    <a:pt x="735964" y="2082545"/>
                  </a:lnTo>
                  <a:lnTo>
                    <a:pt x="749932" y="2077592"/>
                  </a:lnTo>
                  <a:lnTo>
                    <a:pt x="735584" y="2077592"/>
                  </a:lnTo>
                  <a:lnTo>
                    <a:pt x="738610" y="2061590"/>
                  </a:lnTo>
                  <a:lnTo>
                    <a:pt x="724224" y="2049425"/>
                  </a:lnTo>
                  <a:close/>
                </a:path>
                <a:path w="772160" h="2097404">
                  <a:moveTo>
                    <a:pt x="757936" y="1982342"/>
                  </a:moveTo>
                  <a:lnTo>
                    <a:pt x="752983" y="1985771"/>
                  </a:lnTo>
                  <a:lnTo>
                    <a:pt x="751966" y="1990978"/>
                  </a:lnTo>
                  <a:lnTo>
                    <a:pt x="742120" y="2043037"/>
                  </a:lnTo>
                  <a:lnTo>
                    <a:pt x="753872" y="2076195"/>
                  </a:lnTo>
                  <a:lnTo>
                    <a:pt x="735964" y="2082545"/>
                  </a:lnTo>
                  <a:lnTo>
                    <a:pt x="753988" y="2082545"/>
                  </a:lnTo>
                  <a:lnTo>
                    <a:pt x="770763" y="1994534"/>
                  </a:lnTo>
                  <a:lnTo>
                    <a:pt x="771651" y="1989327"/>
                  </a:lnTo>
                  <a:lnTo>
                    <a:pt x="768223" y="1984374"/>
                  </a:lnTo>
                  <a:lnTo>
                    <a:pt x="757936" y="1982342"/>
                  </a:lnTo>
                  <a:close/>
                </a:path>
                <a:path w="772160" h="2097404">
                  <a:moveTo>
                    <a:pt x="738610" y="2061590"/>
                  </a:moveTo>
                  <a:lnTo>
                    <a:pt x="735584" y="2077592"/>
                  </a:lnTo>
                  <a:lnTo>
                    <a:pt x="751077" y="2072131"/>
                  </a:lnTo>
                  <a:lnTo>
                    <a:pt x="738610" y="2061590"/>
                  </a:lnTo>
                  <a:close/>
                </a:path>
                <a:path w="772160" h="2097404">
                  <a:moveTo>
                    <a:pt x="742120" y="2043037"/>
                  </a:moveTo>
                  <a:lnTo>
                    <a:pt x="738610" y="2061590"/>
                  </a:lnTo>
                  <a:lnTo>
                    <a:pt x="751077" y="2072131"/>
                  </a:lnTo>
                  <a:lnTo>
                    <a:pt x="735584" y="2077592"/>
                  </a:lnTo>
                  <a:lnTo>
                    <a:pt x="749932" y="2077592"/>
                  </a:lnTo>
                  <a:lnTo>
                    <a:pt x="753872" y="2076195"/>
                  </a:lnTo>
                  <a:lnTo>
                    <a:pt x="742120" y="2043037"/>
                  </a:lnTo>
                  <a:close/>
                </a:path>
                <a:path w="772160" h="2097404">
                  <a:moveTo>
                    <a:pt x="18034" y="0"/>
                  </a:moveTo>
                  <a:lnTo>
                    <a:pt x="0" y="6350"/>
                  </a:lnTo>
                  <a:lnTo>
                    <a:pt x="724224" y="2049425"/>
                  </a:lnTo>
                  <a:lnTo>
                    <a:pt x="738610" y="2061590"/>
                  </a:lnTo>
                  <a:lnTo>
                    <a:pt x="742120" y="2043037"/>
                  </a:lnTo>
                  <a:lnTo>
                    <a:pt x="1803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6559" y="1620217"/>
              <a:ext cx="323434" cy="58811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1093" y="2294766"/>
              <a:ext cx="309769" cy="4671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3423" y="2849168"/>
              <a:ext cx="308611" cy="50532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74329" y="2072264"/>
              <a:ext cx="329122" cy="1617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10814" y="2660708"/>
              <a:ext cx="378579" cy="15130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04399" y="3270799"/>
              <a:ext cx="397341" cy="15025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9042" y="3872958"/>
              <a:ext cx="429467" cy="18515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26821" y="4450411"/>
              <a:ext cx="417470" cy="1808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0519" y="5079926"/>
              <a:ext cx="256835" cy="844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827" y="5653932"/>
              <a:ext cx="310269" cy="11255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94721" y="6272933"/>
              <a:ext cx="316265" cy="9232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15032" y="3713916"/>
              <a:ext cx="166249" cy="11589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18544" y="1810103"/>
              <a:ext cx="176011" cy="16610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9036" y="4244790"/>
              <a:ext cx="178636" cy="7645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01769" y="5917295"/>
              <a:ext cx="162984" cy="142650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163247" y="1250477"/>
            <a:ext cx="573237" cy="25467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825247" y="1126661"/>
            <a:ext cx="520668" cy="28745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489998" y="1045833"/>
            <a:ext cx="502560" cy="255435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7.24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37" y="909637"/>
            <a:ext cx="8987790" cy="5732145"/>
            <a:chOff x="71437" y="909637"/>
            <a:chExt cx="8987790" cy="5732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047" y="1360932"/>
              <a:ext cx="6202680" cy="44500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3217" y="1149858"/>
              <a:ext cx="1393190" cy="2915920"/>
            </a:xfrm>
            <a:custGeom>
              <a:avLst/>
              <a:gdLst/>
              <a:ahLst/>
              <a:cxnLst/>
              <a:rect l="l" t="t" r="r" b="b"/>
              <a:pathLst>
                <a:path w="1393189" h="2915920">
                  <a:moveTo>
                    <a:pt x="0" y="704850"/>
                  </a:moveTo>
                  <a:lnTo>
                    <a:pt x="1606" y="656594"/>
                  </a:lnTo>
                  <a:lnTo>
                    <a:pt x="6357" y="609210"/>
                  </a:lnTo>
                  <a:lnTo>
                    <a:pt x="14148" y="562804"/>
                  </a:lnTo>
                  <a:lnTo>
                    <a:pt x="24876" y="517480"/>
                  </a:lnTo>
                  <a:lnTo>
                    <a:pt x="38436" y="473344"/>
                  </a:lnTo>
                  <a:lnTo>
                    <a:pt x="54727" y="430500"/>
                  </a:lnTo>
                  <a:lnTo>
                    <a:pt x="73642" y="389053"/>
                  </a:lnTo>
                  <a:lnTo>
                    <a:pt x="95080" y="349108"/>
                  </a:lnTo>
                  <a:lnTo>
                    <a:pt x="118936" y="310771"/>
                  </a:lnTo>
                  <a:lnTo>
                    <a:pt x="145107" y="274146"/>
                  </a:lnTo>
                  <a:lnTo>
                    <a:pt x="173489" y="239339"/>
                  </a:lnTo>
                  <a:lnTo>
                    <a:pt x="203977" y="206454"/>
                  </a:lnTo>
                  <a:lnTo>
                    <a:pt x="236470" y="175596"/>
                  </a:lnTo>
                  <a:lnTo>
                    <a:pt x="270862" y="146871"/>
                  </a:lnTo>
                  <a:lnTo>
                    <a:pt x="307051" y="120383"/>
                  </a:lnTo>
                  <a:lnTo>
                    <a:pt x="344931" y="96237"/>
                  </a:lnTo>
                  <a:lnTo>
                    <a:pt x="384401" y="74539"/>
                  </a:lnTo>
                  <a:lnTo>
                    <a:pt x="425356" y="55393"/>
                  </a:lnTo>
                  <a:lnTo>
                    <a:pt x="467693" y="38905"/>
                  </a:lnTo>
                  <a:lnTo>
                    <a:pt x="511307" y="25179"/>
                  </a:lnTo>
                  <a:lnTo>
                    <a:pt x="556095" y="14320"/>
                  </a:lnTo>
                  <a:lnTo>
                    <a:pt x="601954" y="6434"/>
                  </a:lnTo>
                  <a:lnTo>
                    <a:pt x="648779" y="1626"/>
                  </a:lnTo>
                  <a:lnTo>
                    <a:pt x="696468" y="0"/>
                  </a:lnTo>
                  <a:lnTo>
                    <a:pt x="744156" y="1626"/>
                  </a:lnTo>
                  <a:lnTo>
                    <a:pt x="790981" y="6434"/>
                  </a:lnTo>
                  <a:lnTo>
                    <a:pt x="836840" y="14320"/>
                  </a:lnTo>
                  <a:lnTo>
                    <a:pt x="881628" y="25179"/>
                  </a:lnTo>
                  <a:lnTo>
                    <a:pt x="925242" y="38905"/>
                  </a:lnTo>
                  <a:lnTo>
                    <a:pt x="967579" y="55393"/>
                  </a:lnTo>
                  <a:lnTo>
                    <a:pt x="1008534" y="74539"/>
                  </a:lnTo>
                  <a:lnTo>
                    <a:pt x="1048003" y="96237"/>
                  </a:lnTo>
                  <a:lnTo>
                    <a:pt x="1085884" y="120383"/>
                  </a:lnTo>
                  <a:lnTo>
                    <a:pt x="1122073" y="146871"/>
                  </a:lnTo>
                  <a:lnTo>
                    <a:pt x="1156465" y="175596"/>
                  </a:lnTo>
                  <a:lnTo>
                    <a:pt x="1188958" y="206454"/>
                  </a:lnTo>
                  <a:lnTo>
                    <a:pt x="1219446" y="239339"/>
                  </a:lnTo>
                  <a:lnTo>
                    <a:pt x="1247828" y="274146"/>
                  </a:lnTo>
                  <a:lnTo>
                    <a:pt x="1273999" y="310771"/>
                  </a:lnTo>
                  <a:lnTo>
                    <a:pt x="1297855" y="349108"/>
                  </a:lnTo>
                  <a:lnTo>
                    <a:pt x="1319293" y="389053"/>
                  </a:lnTo>
                  <a:lnTo>
                    <a:pt x="1338208" y="430500"/>
                  </a:lnTo>
                  <a:lnTo>
                    <a:pt x="1354499" y="473344"/>
                  </a:lnTo>
                  <a:lnTo>
                    <a:pt x="1368059" y="517480"/>
                  </a:lnTo>
                  <a:lnTo>
                    <a:pt x="1378787" y="562804"/>
                  </a:lnTo>
                  <a:lnTo>
                    <a:pt x="1386578" y="609210"/>
                  </a:lnTo>
                  <a:lnTo>
                    <a:pt x="1391329" y="656594"/>
                  </a:lnTo>
                  <a:lnTo>
                    <a:pt x="1392936" y="704850"/>
                  </a:lnTo>
                  <a:lnTo>
                    <a:pt x="1391329" y="753105"/>
                  </a:lnTo>
                  <a:lnTo>
                    <a:pt x="1386578" y="800489"/>
                  </a:lnTo>
                  <a:lnTo>
                    <a:pt x="1378787" y="846895"/>
                  </a:lnTo>
                  <a:lnTo>
                    <a:pt x="1368059" y="892219"/>
                  </a:lnTo>
                  <a:lnTo>
                    <a:pt x="1354499" y="936355"/>
                  </a:lnTo>
                  <a:lnTo>
                    <a:pt x="1338208" y="979199"/>
                  </a:lnTo>
                  <a:lnTo>
                    <a:pt x="1319293" y="1020646"/>
                  </a:lnTo>
                  <a:lnTo>
                    <a:pt x="1297855" y="1060591"/>
                  </a:lnTo>
                  <a:lnTo>
                    <a:pt x="1273999" y="1098928"/>
                  </a:lnTo>
                  <a:lnTo>
                    <a:pt x="1247828" y="1135553"/>
                  </a:lnTo>
                  <a:lnTo>
                    <a:pt x="1219446" y="1170360"/>
                  </a:lnTo>
                  <a:lnTo>
                    <a:pt x="1188958" y="1203245"/>
                  </a:lnTo>
                  <a:lnTo>
                    <a:pt x="1156465" y="1234103"/>
                  </a:lnTo>
                  <a:lnTo>
                    <a:pt x="1122073" y="1262828"/>
                  </a:lnTo>
                  <a:lnTo>
                    <a:pt x="1085884" y="1289316"/>
                  </a:lnTo>
                  <a:lnTo>
                    <a:pt x="1048004" y="1313462"/>
                  </a:lnTo>
                  <a:lnTo>
                    <a:pt x="1008534" y="1335160"/>
                  </a:lnTo>
                  <a:lnTo>
                    <a:pt x="967579" y="1354306"/>
                  </a:lnTo>
                  <a:lnTo>
                    <a:pt x="925242" y="1370794"/>
                  </a:lnTo>
                  <a:lnTo>
                    <a:pt x="881628" y="1384520"/>
                  </a:lnTo>
                  <a:lnTo>
                    <a:pt x="836840" y="1395379"/>
                  </a:lnTo>
                  <a:lnTo>
                    <a:pt x="790981" y="1403265"/>
                  </a:lnTo>
                  <a:lnTo>
                    <a:pt x="744156" y="1408073"/>
                  </a:lnTo>
                  <a:lnTo>
                    <a:pt x="696468" y="1409700"/>
                  </a:lnTo>
                  <a:lnTo>
                    <a:pt x="648779" y="1408073"/>
                  </a:lnTo>
                  <a:lnTo>
                    <a:pt x="601954" y="1403265"/>
                  </a:lnTo>
                  <a:lnTo>
                    <a:pt x="556095" y="1395379"/>
                  </a:lnTo>
                  <a:lnTo>
                    <a:pt x="511307" y="1384520"/>
                  </a:lnTo>
                  <a:lnTo>
                    <a:pt x="467693" y="1370794"/>
                  </a:lnTo>
                  <a:lnTo>
                    <a:pt x="425356" y="1354306"/>
                  </a:lnTo>
                  <a:lnTo>
                    <a:pt x="384401" y="1335160"/>
                  </a:lnTo>
                  <a:lnTo>
                    <a:pt x="344932" y="1313462"/>
                  </a:lnTo>
                  <a:lnTo>
                    <a:pt x="307051" y="1289316"/>
                  </a:lnTo>
                  <a:lnTo>
                    <a:pt x="270862" y="1262828"/>
                  </a:lnTo>
                  <a:lnTo>
                    <a:pt x="236470" y="1234103"/>
                  </a:lnTo>
                  <a:lnTo>
                    <a:pt x="203977" y="1203245"/>
                  </a:lnTo>
                  <a:lnTo>
                    <a:pt x="173489" y="1170360"/>
                  </a:lnTo>
                  <a:lnTo>
                    <a:pt x="145107" y="1135553"/>
                  </a:lnTo>
                  <a:lnTo>
                    <a:pt x="118936" y="1098928"/>
                  </a:lnTo>
                  <a:lnTo>
                    <a:pt x="95080" y="1060591"/>
                  </a:lnTo>
                  <a:lnTo>
                    <a:pt x="73642" y="1020646"/>
                  </a:lnTo>
                  <a:lnTo>
                    <a:pt x="54727" y="979199"/>
                  </a:lnTo>
                  <a:lnTo>
                    <a:pt x="38436" y="936355"/>
                  </a:lnTo>
                  <a:lnTo>
                    <a:pt x="24876" y="892219"/>
                  </a:lnTo>
                  <a:lnTo>
                    <a:pt x="14148" y="846895"/>
                  </a:lnTo>
                  <a:lnTo>
                    <a:pt x="6357" y="800489"/>
                  </a:lnTo>
                  <a:lnTo>
                    <a:pt x="1606" y="753105"/>
                  </a:lnTo>
                  <a:lnTo>
                    <a:pt x="0" y="704850"/>
                  </a:lnTo>
                  <a:close/>
                </a:path>
                <a:path w="1393189" h="2915920">
                  <a:moveTo>
                    <a:pt x="231647" y="2915411"/>
                  </a:moveTo>
                  <a:lnTo>
                    <a:pt x="188666" y="2907319"/>
                  </a:lnTo>
                  <a:lnTo>
                    <a:pt x="153542" y="2885249"/>
                  </a:lnTo>
                  <a:lnTo>
                    <a:pt x="129849" y="2852511"/>
                  </a:lnTo>
                  <a:lnTo>
                    <a:pt x="121157" y="2812415"/>
                  </a:lnTo>
                  <a:lnTo>
                    <a:pt x="121157" y="2401189"/>
                  </a:lnTo>
                  <a:lnTo>
                    <a:pt x="112466" y="2361092"/>
                  </a:lnTo>
                  <a:lnTo>
                    <a:pt x="88772" y="2328354"/>
                  </a:lnTo>
                  <a:lnTo>
                    <a:pt x="53649" y="2306284"/>
                  </a:lnTo>
                  <a:lnTo>
                    <a:pt x="10668" y="2298191"/>
                  </a:lnTo>
                  <a:lnTo>
                    <a:pt x="53649" y="2290099"/>
                  </a:lnTo>
                  <a:lnTo>
                    <a:pt x="88772" y="2268029"/>
                  </a:lnTo>
                  <a:lnTo>
                    <a:pt x="112466" y="2235291"/>
                  </a:lnTo>
                  <a:lnTo>
                    <a:pt x="121157" y="2195194"/>
                  </a:lnTo>
                  <a:lnTo>
                    <a:pt x="121157" y="1783968"/>
                  </a:lnTo>
                  <a:lnTo>
                    <a:pt x="129849" y="1743872"/>
                  </a:lnTo>
                  <a:lnTo>
                    <a:pt x="153543" y="1711134"/>
                  </a:lnTo>
                  <a:lnTo>
                    <a:pt x="188666" y="1689064"/>
                  </a:lnTo>
                  <a:lnTo>
                    <a:pt x="231647" y="1680971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200" y="914400"/>
              <a:ext cx="1245235" cy="835660"/>
            </a:xfrm>
            <a:custGeom>
              <a:avLst/>
              <a:gdLst/>
              <a:ahLst/>
              <a:cxnLst/>
              <a:rect l="l" t="t" r="r" b="b"/>
              <a:pathLst>
                <a:path w="1245235" h="835660">
                  <a:moveTo>
                    <a:pt x="1245108" y="0"/>
                  </a:moveTo>
                  <a:lnTo>
                    <a:pt x="0" y="0"/>
                  </a:lnTo>
                  <a:lnTo>
                    <a:pt x="0" y="835151"/>
                  </a:lnTo>
                  <a:lnTo>
                    <a:pt x="1245108" y="835151"/>
                  </a:lnTo>
                  <a:lnTo>
                    <a:pt x="12451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200" y="914400"/>
              <a:ext cx="1245235" cy="835660"/>
            </a:xfrm>
            <a:custGeom>
              <a:avLst/>
              <a:gdLst/>
              <a:ahLst/>
              <a:cxnLst/>
              <a:rect l="l" t="t" r="r" b="b"/>
              <a:pathLst>
                <a:path w="1245235" h="835660">
                  <a:moveTo>
                    <a:pt x="0" y="835152"/>
                  </a:moveTo>
                  <a:lnTo>
                    <a:pt x="1245108" y="835152"/>
                  </a:lnTo>
                  <a:lnTo>
                    <a:pt x="1245108" y="0"/>
                  </a:lnTo>
                  <a:lnTo>
                    <a:pt x="0" y="0"/>
                  </a:lnTo>
                  <a:lnTo>
                    <a:pt x="0" y="835152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52038" y="296037"/>
            <a:ext cx="24415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Free</a:t>
            </a:r>
            <a:r>
              <a:rPr sz="3200" spc="-85" dirty="0"/>
              <a:t> </a:t>
            </a:r>
            <a:r>
              <a:rPr sz="3200" spc="-5" dirty="0"/>
              <a:t>Frames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277368" y="3220211"/>
            <a:ext cx="995680" cy="34607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20"/>
              </a:spcBef>
            </a:pPr>
            <a:r>
              <a:rPr sz="1600" spc="-5" dirty="0">
                <a:latin typeface="Arial MT"/>
                <a:cs typeface="Arial MT"/>
              </a:rPr>
              <a:t>4</a:t>
            </a:r>
            <a:r>
              <a:rPr sz="1600" spc="-4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Pages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95316" y="3351466"/>
            <a:ext cx="2237105" cy="1494155"/>
            <a:chOff x="4695316" y="3351466"/>
            <a:chExt cx="2237105" cy="1494155"/>
          </a:xfrm>
        </p:grpSpPr>
        <p:sp>
          <p:nvSpPr>
            <p:cNvPr id="12" name="object 12"/>
            <p:cNvSpPr/>
            <p:nvPr/>
          </p:nvSpPr>
          <p:spPr>
            <a:xfrm>
              <a:off x="5968872" y="4071365"/>
              <a:ext cx="963294" cy="774065"/>
            </a:xfrm>
            <a:custGeom>
              <a:avLst/>
              <a:gdLst/>
              <a:ahLst/>
              <a:cxnLst/>
              <a:rect l="l" t="t" r="r" b="b"/>
              <a:pathLst>
                <a:path w="963295" h="774064">
                  <a:moveTo>
                    <a:pt x="933569" y="23602"/>
                  </a:moveTo>
                  <a:lnTo>
                    <a:pt x="914782" y="26389"/>
                  </a:lnTo>
                  <a:lnTo>
                    <a:pt x="0" y="759078"/>
                  </a:lnTo>
                  <a:lnTo>
                    <a:pt x="11937" y="774064"/>
                  </a:lnTo>
                  <a:lnTo>
                    <a:pt x="926817" y="41175"/>
                  </a:lnTo>
                  <a:lnTo>
                    <a:pt x="933569" y="23602"/>
                  </a:lnTo>
                  <a:close/>
                </a:path>
                <a:path w="963295" h="774064">
                  <a:moveTo>
                    <a:pt x="961382" y="4317"/>
                  </a:moveTo>
                  <a:lnTo>
                    <a:pt x="942340" y="4317"/>
                  </a:lnTo>
                  <a:lnTo>
                    <a:pt x="954277" y="19176"/>
                  </a:lnTo>
                  <a:lnTo>
                    <a:pt x="926817" y="41175"/>
                  </a:lnTo>
                  <a:lnTo>
                    <a:pt x="905891" y="95630"/>
                  </a:lnTo>
                  <a:lnTo>
                    <a:pt x="908303" y="101091"/>
                  </a:lnTo>
                  <a:lnTo>
                    <a:pt x="913256" y="102996"/>
                  </a:lnTo>
                  <a:lnTo>
                    <a:pt x="918082" y="104901"/>
                  </a:lnTo>
                  <a:lnTo>
                    <a:pt x="923671" y="102488"/>
                  </a:lnTo>
                  <a:lnTo>
                    <a:pt x="961382" y="4317"/>
                  </a:lnTo>
                  <a:close/>
                </a:path>
                <a:path w="963295" h="774064">
                  <a:moveTo>
                    <a:pt x="945605" y="8381"/>
                  </a:moveTo>
                  <a:lnTo>
                    <a:pt x="939419" y="8381"/>
                  </a:lnTo>
                  <a:lnTo>
                    <a:pt x="949705" y="21208"/>
                  </a:lnTo>
                  <a:lnTo>
                    <a:pt x="933569" y="23602"/>
                  </a:lnTo>
                  <a:lnTo>
                    <a:pt x="926817" y="41175"/>
                  </a:lnTo>
                  <a:lnTo>
                    <a:pt x="954277" y="19176"/>
                  </a:lnTo>
                  <a:lnTo>
                    <a:pt x="945605" y="8381"/>
                  </a:lnTo>
                  <a:close/>
                </a:path>
                <a:path w="963295" h="774064">
                  <a:moveTo>
                    <a:pt x="963041" y="0"/>
                  </a:moveTo>
                  <a:lnTo>
                    <a:pt x="854455" y="16128"/>
                  </a:lnTo>
                  <a:lnTo>
                    <a:pt x="850900" y="20954"/>
                  </a:lnTo>
                  <a:lnTo>
                    <a:pt x="852424" y="31368"/>
                  </a:lnTo>
                  <a:lnTo>
                    <a:pt x="857250" y="34924"/>
                  </a:lnTo>
                  <a:lnTo>
                    <a:pt x="914782" y="26389"/>
                  </a:lnTo>
                  <a:lnTo>
                    <a:pt x="942340" y="4317"/>
                  </a:lnTo>
                  <a:lnTo>
                    <a:pt x="961382" y="4317"/>
                  </a:lnTo>
                  <a:lnTo>
                    <a:pt x="963041" y="0"/>
                  </a:lnTo>
                  <a:close/>
                </a:path>
                <a:path w="963295" h="774064">
                  <a:moveTo>
                    <a:pt x="942340" y="4317"/>
                  </a:moveTo>
                  <a:lnTo>
                    <a:pt x="914782" y="26389"/>
                  </a:lnTo>
                  <a:lnTo>
                    <a:pt x="933569" y="23602"/>
                  </a:lnTo>
                  <a:lnTo>
                    <a:pt x="939419" y="8381"/>
                  </a:lnTo>
                  <a:lnTo>
                    <a:pt x="945605" y="8381"/>
                  </a:lnTo>
                  <a:lnTo>
                    <a:pt x="942340" y="4317"/>
                  </a:lnTo>
                  <a:close/>
                </a:path>
                <a:path w="963295" h="774064">
                  <a:moveTo>
                    <a:pt x="939419" y="8381"/>
                  </a:moveTo>
                  <a:lnTo>
                    <a:pt x="933569" y="23602"/>
                  </a:lnTo>
                  <a:lnTo>
                    <a:pt x="949705" y="21208"/>
                  </a:lnTo>
                  <a:lnTo>
                    <a:pt x="939419" y="83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63717" y="3365753"/>
              <a:ext cx="885825" cy="212090"/>
            </a:xfrm>
            <a:custGeom>
              <a:avLst/>
              <a:gdLst/>
              <a:ahLst/>
              <a:cxnLst/>
              <a:rect l="l" t="t" r="r" b="b"/>
              <a:pathLst>
                <a:path w="885825" h="212089">
                  <a:moveTo>
                    <a:pt x="0" y="105918"/>
                  </a:moveTo>
                  <a:lnTo>
                    <a:pt x="22573" y="72420"/>
                  </a:lnTo>
                  <a:lnTo>
                    <a:pt x="85429" y="43342"/>
                  </a:lnTo>
                  <a:lnTo>
                    <a:pt x="129682" y="31004"/>
                  </a:lnTo>
                  <a:lnTo>
                    <a:pt x="181270" y="20421"/>
                  </a:lnTo>
                  <a:lnTo>
                    <a:pt x="239280" y="11813"/>
                  </a:lnTo>
                  <a:lnTo>
                    <a:pt x="302800" y="5395"/>
                  </a:lnTo>
                  <a:lnTo>
                    <a:pt x="370918" y="1385"/>
                  </a:lnTo>
                  <a:lnTo>
                    <a:pt x="442722" y="0"/>
                  </a:lnTo>
                  <a:lnTo>
                    <a:pt x="514525" y="1385"/>
                  </a:lnTo>
                  <a:lnTo>
                    <a:pt x="582643" y="5395"/>
                  </a:lnTo>
                  <a:lnTo>
                    <a:pt x="646163" y="11813"/>
                  </a:lnTo>
                  <a:lnTo>
                    <a:pt x="704173" y="20421"/>
                  </a:lnTo>
                  <a:lnTo>
                    <a:pt x="755761" y="31004"/>
                  </a:lnTo>
                  <a:lnTo>
                    <a:pt x="800014" y="43342"/>
                  </a:lnTo>
                  <a:lnTo>
                    <a:pt x="836021" y="57220"/>
                  </a:lnTo>
                  <a:lnTo>
                    <a:pt x="879648" y="88725"/>
                  </a:lnTo>
                  <a:lnTo>
                    <a:pt x="885444" y="105918"/>
                  </a:lnTo>
                  <a:lnTo>
                    <a:pt x="879648" y="123110"/>
                  </a:lnTo>
                  <a:lnTo>
                    <a:pt x="836021" y="154615"/>
                  </a:lnTo>
                  <a:lnTo>
                    <a:pt x="800014" y="168493"/>
                  </a:lnTo>
                  <a:lnTo>
                    <a:pt x="755761" y="180832"/>
                  </a:lnTo>
                  <a:lnTo>
                    <a:pt x="704173" y="191414"/>
                  </a:lnTo>
                  <a:lnTo>
                    <a:pt x="646163" y="200023"/>
                  </a:lnTo>
                  <a:lnTo>
                    <a:pt x="582643" y="206441"/>
                  </a:lnTo>
                  <a:lnTo>
                    <a:pt x="514525" y="210451"/>
                  </a:lnTo>
                  <a:lnTo>
                    <a:pt x="442722" y="211836"/>
                  </a:lnTo>
                  <a:lnTo>
                    <a:pt x="370918" y="210451"/>
                  </a:lnTo>
                  <a:lnTo>
                    <a:pt x="302800" y="206441"/>
                  </a:lnTo>
                  <a:lnTo>
                    <a:pt x="239280" y="200023"/>
                  </a:lnTo>
                  <a:lnTo>
                    <a:pt x="181270" y="191414"/>
                  </a:lnTo>
                  <a:lnTo>
                    <a:pt x="129682" y="180832"/>
                  </a:lnTo>
                  <a:lnTo>
                    <a:pt x="85429" y="168493"/>
                  </a:lnTo>
                  <a:lnTo>
                    <a:pt x="49422" y="154615"/>
                  </a:lnTo>
                  <a:lnTo>
                    <a:pt x="5795" y="123110"/>
                  </a:lnTo>
                  <a:lnTo>
                    <a:pt x="0" y="105918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95316" y="3450970"/>
              <a:ext cx="814705" cy="1376680"/>
            </a:xfrm>
            <a:custGeom>
              <a:avLst/>
              <a:gdLst/>
              <a:ahLst/>
              <a:cxnLst/>
              <a:rect l="l" t="t" r="r" b="b"/>
              <a:pathLst>
                <a:path w="814704" h="1376679">
                  <a:moveTo>
                    <a:pt x="734339" y="1340980"/>
                  </a:moveTo>
                  <a:lnTo>
                    <a:pt x="680593" y="1347851"/>
                  </a:lnTo>
                  <a:lnTo>
                    <a:pt x="675005" y="1354962"/>
                  </a:lnTo>
                  <a:lnTo>
                    <a:pt x="677037" y="1370710"/>
                  </a:lnTo>
                  <a:lnTo>
                    <a:pt x="684149" y="1376171"/>
                  </a:lnTo>
                  <a:lnTo>
                    <a:pt x="797762" y="1361693"/>
                  </a:lnTo>
                  <a:lnTo>
                    <a:pt x="783082" y="1361693"/>
                  </a:lnTo>
                  <a:lnTo>
                    <a:pt x="734339" y="1340980"/>
                  </a:lnTo>
                  <a:close/>
                </a:path>
                <a:path w="814704" h="1376679">
                  <a:moveTo>
                    <a:pt x="762569" y="1337371"/>
                  </a:moveTo>
                  <a:lnTo>
                    <a:pt x="734339" y="1340980"/>
                  </a:lnTo>
                  <a:lnTo>
                    <a:pt x="783082" y="1361693"/>
                  </a:lnTo>
                  <a:lnTo>
                    <a:pt x="785070" y="1356995"/>
                  </a:lnTo>
                  <a:lnTo>
                    <a:pt x="777240" y="1356995"/>
                  </a:lnTo>
                  <a:lnTo>
                    <a:pt x="762569" y="1337371"/>
                  </a:lnTo>
                  <a:close/>
                </a:path>
                <a:path w="814704" h="1376679">
                  <a:moveTo>
                    <a:pt x="727075" y="1252854"/>
                  </a:moveTo>
                  <a:lnTo>
                    <a:pt x="714375" y="1262252"/>
                  </a:lnTo>
                  <a:lnTo>
                    <a:pt x="713105" y="1271142"/>
                  </a:lnTo>
                  <a:lnTo>
                    <a:pt x="717804" y="1277492"/>
                  </a:lnTo>
                  <a:lnTo>
                    <a:pt x="745602" y="1314676"/>
                  </a:lnTo>
                  <a:lnTo>
                    <a:pt x="794258" y="1335277"/>
                  </a:lnTo>
                  <a:lnTo>
                    <a:pt x="783082" y="1361693"/>
                  </a:lnTo>
                  <a:lnTo>
                    <a:pt x="797762" y="1361693"/>
                  </a:lnTo>
                  <a:lnTo>
                    <a:pt x="814705" y="1359534"/>
                  </a:lnTo>
                  <a:lnTo>
                    <a:pt x="740663" y="1260474"/>
                  </a:lnTo>
                  <a:lnTo>
                    <a:pt x="735965" y="1254124"/>
                  </a:lnTo>
                  <a:lnTo>
                    <a:pt x="727075" y="1252854"/>
                  </a:lnTo>
                  <a:close/>
                </a:path>
                <a:path w="814704" h="1376679">
                  <a:moveTo>
                    <a:pt x="786892" y="1334261"/>
                  </a:moveTo>
                  <a:lnTo>
                    <a:pt x="762569" y="1337371"/>
                  </a:lnTo>
                  <a:lnTo>
                    <a:pt x="777240" y="1356995"/>
                  </a:lnTo>
                  <a:lnTo>
                    <a:pt x="786892" y="1334261"/>
                  </a:lnTo>
                  <a:close/>
                </a:path>
                <a:path w="814704" h="1376679">
                  <a:moveTo>
                    <a:pt x="791856" y="1334261"/>
                  </a:moveTo>
                  <a:lnTo>
                    <a:pt x="786892" y="1334261"/>
                  </a:lnTo>
                  <a:lnTo>
                    <a:pt x="777240" y="1356995"/>
                  </a:lnTo>
                  <a:lnTo>
                    <a:pt x="785070" y="1356995"/>
                  </a:lnTo>
                  <a:lnTo>
                    <a:pt x="794258" y="1335277"/>
                  </a:lnTo>
                  <a:lnTo>
                    <a:pt x="791856" y="1334261"/>
                  </a:lnTo>
                  <a:close/>
                </a:path>
                <a:path w="814704" h="1376679">
                  <a:moveTo>
                    <a:pt x="630555" y="0"/>
                  </a:moveTo>
                  <a:lnTo>
                    <a:pt x="508635" y="107061"/>
                  </a:lnTo>
                  <a:lnTo>
                    <a:pt x="448945" y="160400"/>
                  </a:lnTo>
                  <a:lnTo>
                    <a:pt x="390779" y="213486"/>
                  </a:lnTo>
                  <a:lnTo>
                    <a:pt x="334645" y="266318"/>
                  </a:lnTo>
                  <a:lnTo>
                    <a:pt x="281178" y="318769"/>
                  </a:lnTo>
                  <a:lnTo>
                    <a:pt x="230759" y="370712"/>
                  </a:lnTo>
                  <a:lnTo>
                    <a:pt x="183896" y="422147"/>
                  </a:lnTo>
                  <a:lnTo>
                    <a:pt x="141097" y="473074"/>
                  </a:lnTo>
                  <a:lnTo>
                    <a:pt x="102997" y="523112"/>
                  </a:lnTo>
                  <a:lnTo>
                    <a:pt x="69977" y="572515"/>
                  </a:lnTo>
                  <a:lnTo>
                    <a:pt x="42672" y="621283"/>
                  </a:lnTo>
                  <a:lnTo>
                    <a:pt x="21590" y="669289"/>
                  </a:lnTo>
                  <a:lnTo>
                    <a:pt x="7112" y="716533"/>
                  </a:lnTo>
                  <a:lnTo>
                    <a:pt x="254" y="762888"/>
                  </a:lnTo>
                  <a:lnTo>
                    <a:pt x="0" y="785876"/>
                  </a:lnTo>
                  <a:lnTo>
                    <a:pt x="1650" y="808481"/>
                  </a:lnTo>
                  <a:lnTo>
                    <a:pt x="11557" y="852677"/>
                  </a:lnTo>
                  <a:lnTo>
                    <a:pt x="29591" y="895222"/>
                  </a:lnTo>
                  <a:lnTo>
                    <a:pt x="55245" y="936116"/>
                  </a:lnTo>
                  <a:lnTo>
                    <a:pt x="87630" y="975232"/>
                  </a:lnTo>
                  <a:lnTo>
                    <a:pt x="126365" y="1012824"/>
                  </a:lnTo>
                  <a:lnTo>
                    <a:pt x="170561" y="1049273"/>
                  </a:lnTo>
                  <a:lnTo>
                    <a:pt x="219837" y="1084452"/>
                  </a:lnTo>
                  <a:lnTo>
                    <a:pt x="273812" y="1118870"/>
                  </a:lnTo>
                  <a:lnTo>
                    <a:pt x="331724" y="1152397"/>
                  </a:lnTo>
                  <a:lnTo>
                    <a:pt x="393319" y="1185164"/>
                  </a:lnTo>
                  <a:lnTo>
                    <a:pt x="457962" y="1217295"/>
                  </a:lnTo>
                  <a:lnTo>
                    <a:pt x="525018" y="1248917"/>
                  </a:lnTo>
                  <a:lnTo>
                    <a:pt x="594233" y="1280286"/>
                  </a:lnTo>
                  <a:lnTo>
                    <a:pt x="734339" y="1340980"/>
                  </a:lnTo>
                  <a:lnTo>
                    <a:pt x="762569" y="1337371"/>
                  </a:lnTo>
                  <a:lnTo>
                    <a:pt x="745602" y="1314676"/>
                  </a:lnTo>
                  <a:lnTo>
                    <a:pt x="606044" y="1254252"/>
                  </a:lnTo>
                  <a:lnTo>
                    <a:pt x="537083" y="1223009"/>
                  </a:lnTo>
                  <a:lnTo>
                    <a:pt x="470408" y="1191640"/>
                  </a:lnTo>
                  <a:lnTo>
                    <a:pt x="406527" y="1159764"/>
                  </a:lnTo>
                  <a:lnTo>
                    <a:pt x="345694" y="1127378"/>
                  </a:lnTo>
                  <a:lnTo>
                    <a:pt x="288798" y="1094612"/>
                  </a:lnTo>
                  <a:lnTo>
                    <a:pt x="236093" y="1060958"/>
                  </a:lnTo>
                  <a:lnTo>
                    <a:pt x="188213" y="1026921"/>
                  </a:lnTo>
                  <a:lnTo>
                    <a:pt x="145796" y="991869"/>
                  </a:lnTo>
                  <a:lnTo>
                    <a:pt x="109220" y="956309"/>
                  </a:lnTo>
                  <a:lnTo>
                    <a:pt x="78867" y="919987"/>
                  </a:lnTo>
                  <a:lnTo>
                    <a:pt x="55372" y="882903"/>
                  </a:lnTo>
                  <a:lnTo>
                    <a:pt x="38988" y="845057"/>
                  </a:lnTo>
                  <a:lnTo>
                    <a:pt x="30099" y="806322"/>
                  </a:lnTo>
                  <a:lnTo>
                    <a:pt x="28448" y="786256"/>
                  </a:lnTo>
                  <a:lnTo>
                    <a:pt x="28702" y="765936"/>
                  </a:lnTo>
                  <a:lnTo>
                    <a:pt x="34798" y="723899"/>
                  </a:lnTo>
                  <a:lnTo>
                    <a:pt x="48006" y="680084"/>
                  </a:lnTo>
                  <a:lnTo>
                    <a:pt x="67945" y="634745"/>
                  </a:lnTo>
                  <a:lnTo>
                    <a:pt x="94107" y="588009"/>
                  </a:lnTo>
                  <a:lnTo>
                    <a:pt x="125857" y="540130"/>
                  </a:lnTo>
                  <a:lnTo>
                    <a:pt x="163195" y="491108"/>
                  </a:lnTo>
                  <a:lnTo>
                    <a:pt x="205232" y="441197"/>
                  </a:lnTo>
                  <a:lnTo>
                    <a:pt x="251333" y="390524"/>
                  </a:lnTo>
                  <a:lnTo>
                    <a:pt x="301244" y="339089"/>
                  </a:lnTo>
                  <a:lnTo>
                    <a:pt x="354330" y="287146"/>
                  </a:lnTo>
                  <a:lnTo>
                    <a:pt x="410083" y="234568"/>
                  </a:lnTo>
                  <a:lnTo>
                    <a:pt x="467995" y="181736"/>
                  </a:lnTo>
                  <a:lnTo>
                    <a:pt x="527558" y="128524"/>
                  </a:lnTo>
                  <a:lnTo>
                    <a:pt x="588137" y="75056"/>
                  </a:lnTo>
                  <a:lnTo>
                    <a:pt x="649478" y="21589"/>
                  </a:lnTo>
                  <a:lnTo>
                    <a:pt x="630555" y="0"/>
                  </a:lnTo>
                  <a:close/>
                </a:path>
                <a:path w="814704" h="1376679">
                  <a:moveTo>
                    <a:pt x="745602" y="1314676"/>
                  </a:moveTo>
                  <a:lnTo>
                    <a:pt x="762569" y="1337371"/>
                  </a:lnTo>
                  <a:lnTo>
                    <a:pt x="786892" y="1334261"/>
                  </a:lnTo>
                  <a:lnTo>
                    <a:pt x="791856" y="1334261"/>
                  </a:lnTo>
                  <a:lnTo>
                    <a:pt x="745602" y="131467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433186" y="6045348"/>
            <a:ext cx="15335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800" dirty="0">
                <a:latin typeface="Arial MT"/>
                <a:cs typeface="Arial MT"/>
              </a:rPr>
              <a:t>After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17902" y="6083448"/>
            <a:ext cx="1725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800" spc="-5" dirty="0">
                <a:latin typeface="Arial MT"/>
                <a:cs typeface="Arial MT"/>
              </a:rPr>
              <a:t>Before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CBDC1F-E3B8-00C4-D4A5-851291BBBE94}"/>
              </a:ext>
            </a:extLst>
          </p:cNvPr>
          <p:cNvSpPr txBox="1"/>
          <p:nvPr/>
        </p:nvSpPr>
        <p:spPr>
          <a:xfrm>
            <a:off x="42324" y="897522"/>
            <a:ext cx="12452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latin typeface="+mj-lt"/>
              </a:rPr>
              <a:t>เรียงตามลำดับ </a:t>
            </a:r>
            <a:r>
              <a:rPr lang="en-US" dirty="0">
                <a:latin typeface="+mj-lt"/>
              </a:rPr>
              <a:t>Free-frame </a:t>
            </a:r>
            <a:r>
              <a:rPr lang="th-TH" dirty="0">
                <a:latin typeface="+mj-lt"/>
              </a:rPr>
              <a:t>ที่ว่าง 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145" y="308610"/>
            <a:ext cx="4472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2160" algn="l"/>
              </a:tabLst>
            </a:pPr>
            <a:r>
              <a:rPr sz="3200" spc="-5" dirty="0"/>
              <a:t>Exercise:	</a:t>
            </a:r>
            <a:r>
              <a:rPr sz="3200" dirty="0"/>
              <a:t>Free</a:t>
            </a:r>
            <a:r>
              <a:rPr sz="3200" spc="-80" dirty="0"/>
              <a:t> </a:t>
            </a:r>
            <a:r>
              <a:rPr sz="3200" spc="-5" dirty="0"/>
              <a:t>Frames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7047" y="1350264"/>
            <a:ext cx="6202679" cy="44500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93442" y="1643692"/>
            <a:ext cx="226060" cy="85725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r>
              <a:rPr sz="1400" spc="-5" dirty="0">
                <a:latin typeface="Verdana"/>
                <a:cs typeface="Verdana"/>
              </a:rPr>
              <a:t>15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1400" spc="-5" dirty="0">
                <a:latin typeface="Verdana"/>
                <a:cs typeface="Verdana"/>
              </a:rPr>
              <a:t>18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13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Verdana"/>
                <a:cs typeface="Verdana"/>
              </a:rPr>
              <a:t>20</a:t>
            </a:r>
            <a:endParaRPr sz="1400">
              <a:latin typeface="Verdana"/>
              <a:cs typeface="Verdan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801367" y="1534667"/>
          <a:ext cx="494030" cy="10195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315">
                <a:tc>
                  <a:txBody>
                    <a:bodyPr/>
                    <a:lstStyle/>
                    <a:p>
                      <a:pPr algn="ctr">
                        <a:lnSpc>
                          <a:spcPts val="1345"/>
                        </a:lnSpc>
                        <a:spcBef>
                          <a:spcPts val="355"/>
                        </a:spcBef>
                      </a:pPr>
                      <a:r>
                        <a:rPr sz="1200" b="1" dirty="0">
                          <a:latin typeface="Verdana"/>
                          <a:cs typeface="Verdana"/>
                        </a:rPr>
                        <a:t>15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4508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1200" b="1" dirty="0">
                          <a:latin typeface="Verdana"/>
                          <a:cs typeface="Verdana"/>
                        </a:rPr>
                        <a:t>18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1200" b="1" dirty="0">
                          <a:latin typeface="Verdana"/>
                          <a:cs typeface="Verdana"/>
                        </a:rPr>
                        <a:t>13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79">
                <a:tc>
                  <a:txBody>
                    <a:bodyPr/>
                    <a:lstStyle/>
                    <a:p>
                      <a:pPr algn="ctr">
                        <a:lnSpc>
                          <a:spcPts val="1340"/>
                        </a:lnSpc>
                      </a:pPr>
                      <a:r>
                        <a:rPr sz="1200" b="1" dirty="0">
                          <a:latin typeface="Verdana"/>
                          <a:cs typeface="Verdana"/>
                        </a:rPr>
                        <a:t>20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600">
                <a:tc>
                  <a:txBody>
                    <a:bodyPr/>
                    <a:lstStyle/>
                    <a:p>
                      <a:pPr algn="ctr">
                        <a:lnSpc>
                          <a:spcPts val="1435"/>
                        </a:lnSpc>
                      </a:pPr>
                      <a:r>
                        <a:rPr sz="1200" b="1" dirty="0">
                          <a:latin typeface="Verdana"/>
                          <a:cs typeface="Verdana"/>
                        </a:rPr>
                        <a:t>14</a:t>
                      </a:r>
                      <a:endParaRPr sz="12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5489447" y="1581911"/>
            <a:ext cx="2240280" cy="3520440"/>
            <a:chOff x="5489447" y="1581911"/>
            <a:chExt cx="2240280" cy="3520440"/>
          </a:xfrm>
        </p:grpSpPr>
        <p:sp>
          <p:nvSpPr>
            <p:cNvPr id="7" name="object 7"/>
            <p:cNvSpPr/>
            <p:nvPr/>
          </p:nvSpPr>
          <p:spPr>
            <a:xfrm>
              <a:off x="7191756" y="1581911"/>
              <a:ext cx="538480" cy="3444240"/>
            </a:xfrm>
            <a:custGeom>
              <a:avLst/>
              <a:gdLst/>
              <a:ahLst/>
              <a:cxnLst/>
              <a:rect l="l" t="t" r="r" b="b"/>
              <a:pathLst>
                <a:path w="538479" h="3444240">
                  <a:moveTo>
                    <a:pt x="534924" y="434340"/>
                  </a:moveTo>
                  <a:lnTo>
                    <a:pt x="0" y="434340"/>
                  </a:lnTo>
                  <a:lnTo>
                    <a:pt x="0" y="803148"/>
                  </a:lnTo>
                  <a:lnTo>
                    <a:pt x="534924" y="803148"/>
                  </a:lnTo>
                  <a:lnTo>
                    <a:pt x="534924" y="434340"/>
                  </a:lnTo>
                  <a:close/>
                </a:path>
                <a:path w="538479" h="3444240">
                  <a:moveTo>
                    <a:pt x="537972" y="3073908"/>
                  </a:moveTo>
                  <a:lnTo>
                    <a:pt x="0" y="3073908"/>
                  </a:lnTo>
                  <a:lnTo>
                    <a:pt x="0" y="3444240"/>
                  </a:lnTo>
                  <a:lnTo>
                    <a:pt x="537972" y="3444240"/>
                  </a:lnTo>
                  <a:lnTo>
                    <a:pt x="537972" y="3073908"/>
                  </a:lnTo>
                  <a:close/>
                </a:path>
                <a:path w="538479" h="3444240">
                  <a:moveTo>
                    <a:pt x="537972" y="2168652"/>
                  </a:moveTo>
                  <a:lnTo>
                    <a:pt x="0" y="2168652"/>
                  </a:lnTo>
                  <a:lnTo>
                    <a:pt x="0" y="2538984"/>
                  </a:lnTo>
                  <a:lnTo>
                    <a:pt x="537972" y="2538984"/>
                  </a:lnTo>
                  <a:lnTo>
                    <a:pt x="537972" y="2168652"/>
                  </a:lnTo>
                  <a:close/>
                </a:path>
                <a:path w="538479" h="3444240">
                  <a:moveTo>
                    <a:pt x="53797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537972" y="368808"/>
                  </a:lnTo>
                  <a:lnTo>
                    <a:pt x="53797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89447" y="1581911"/>
              <a:ext cx="539750" cy="368935"/>
            </a:xfrm>
            <a:custGeom>
              <a:avLst/>
              <a:gdLst/>
              <a:ahLst/>
              <a:cxnLst/>
              <a:rect l="l" t="t" r="r" b="b"/>
              <a:pathLst>
                <a:path w="539750" h="368935">
                  <a:moveTo>
                    <a:pt x="539496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539496" y="368808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5855" y="4369307"/>
              <a:ext cx="228600" cy="73304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433186" y="6045348"/>
            <a:ext cx="153352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800" dirty="0">
                <a:latin typeface="Arial MT"/>
                <a:cs typeface="Arial MT"/>
              </a:rPr>
              <a:t>After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17902" y="6083448"/>
            <a:ext cx="172529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45"/>
              </a:lnSpc>
            </a:pPr>
            <a:r>
              <a:rPr sz="1800" spc="-5" dirty="0">
                <a:latin typeface="Arial MT"/>
                <a:cs typeface="Arial MT"/>
              </a:rPr>
              <a:t>Before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allocation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7.26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249261" y="1907554"/>
            <a:ext cx="3263265" cy="0"/>
          </a:xfrm>
          <a:custGeom>
            <a:avLst/>
            <a:gdLst/>
            <a:ahLst/>
            <a:cxnLst/>
            <a:rect l="l" t="t" r="r" b="b"/>
            <a:pathLst>
              <a:path w="3263265">
                <a:moveTo>
                  <a:pt x="0" y="0"/>
                </a:moveTo>
                <a:lnTo>
                  <a:pt x="0" y="0"/>
                </a:lnTo>
                <a:lnTo>
                  <a:pt x="3245657" y="0"/>
                </a:lnTo>
                <a:lnTo>
                  <a:pt x="3262650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289176" y="2191773"/>
            <a:ext cx="3637279" cy="277495"/>
            <a:chOff x="1289176" y="2191773"/>
            <a:chExt cx="3637279" cy="277495"/>
          </a:xfrm>
        </p:grpSpPr>
        <p:sp>
          <p:nvSpPr>
            <p:cNvPr id="13" name="object 13"/>
            <p:cNvSpPr/>
            <p:nvPr/>
          </p:nvSpPr>
          <p:spPr>
            <a:xfrm>
              <a:off x="3986169" y="2319019"/>
              <a:ext cx="940435" cy="57150"/>
            </a:xfrm>
            <a:custGeom>
              <a:avLst/>
              <a:gdLst/>
              <a:ahLst/>
              <a:cxnLst/>
              <a:rect l="l" t="t" r="r" b="b"/>
              <a:pathLst>
                <a:path w="940435" h="57150">
                  <a:moveTo>
                    <a:pt x="10330" y="54137"/>
                  </a:moveTo>
                  <a:lnTo>
                    <a:pt x="9841" y="54512"/>
                  </a:lnTo>
                  <a:lnTo>
                    <a:pt x="29138" y="57152"/>
                  </a:lnTo>
                  <a:lnTo>
                    <a:pt x="32256" y="54785"/>
                  </a:lnTo>
                  <a:lnTo>
                    <a:pt x="32361" y="54468"/>
                  </a:lnTo>
                  <a:lnTo>
                    <a:pt x="18025" y="54416"/>
                  </a:lnTo>
                  <a:lnTo>
                    <a:pt x="10330" y="54137"/>
                  </a:lnTo>
                  <a:close/>
                </a:path>
                <a:path w="940435" h="57150">
                  <a:moveTo>
                    <a:pt x="150790" y="38039"/>
                  </a:moveTo>
                  <a:lnTo>
                    <a:pt x="67625" y="38792"/>
                  </a:lnTo>
                  <a:lnTo>
                    <a:pt x="71982" y="38832"/>
                  </a:lnTo>
                  <a:lnTo>
                    <a:pt x="75404" y="42301"/>
                  </a:lnTo>
                  <a:lnTo>
                    <a:pt x="75496" y="46093"/>
                  </a:lnTo>
                  <a:lnTo>
                    <a:pt x="75370" y="51325"/>
                  </a:lnTo>
                  <a:lnTo>
                    <a:pt x="71866" y="54781"/>
                  </a:lnTo>
                  <a:lnTo>
                    <a:pt x="130247" y="54990"/>
                  </a:lnTo>
                  <a:lnTo>
                    <a:pt x="146518" y="54944"/>
                  </a:lnTo>
                  <a:lnTo>
                    <a:pt x="142840" y="51325"/>
                  </a:lnTo>
                  <a:lnTo>
                    <a:pt x="142717" y="48985"/>
                  </a:lnTo>
                  <a:lnTo>
                    <a:pt x="142633" y="41920"/>
                  </a:lnTo>
                  <a:lnTo>
                    <a:pt x="146371" y="38092"/>
                  </a:lnTo>
                  <a:lnTo>
                    <a:pt x="150790" y="38039"/>
                  </a:lnTo>
                  <a:close/>
                </a:path>
                <a:path w="940435" h="57150">
                  <a:moveTo>
                    <a:pt x="152124" y="54928"/>
                  </a:moveTo>
                  <a:lnTo>
                    <a:pt x="146518" y="54944"/>
                  </a:lnTo>
                  <a:lnTo>
                    <a:pt x="152124" y="54928"/>
                  </a:lnTo>
                  <a:close/>
                </a:path>
                <a:path w="940435" h="57150">
                  <a:moveTo>
                    <a:pt x="155769" y="38014"/>
                  </a:moveTo>
                  <a:lnTo>
                    <a:pt x="146371" y="38092"/>
                  </a:lnTo>
                  <a:lnTo>
                    <a:pt x="142843" y="41705"/>
                  </a:lnTo>
                  <a:lnTo>
                    <a:pt x="142717" y="48985"/>
                  </a:lnTo>
                  <a:lnTo>
                    <a:pt x="142840" y="51325"/>
                  </a:lnTo>
                  <a:lnTo>
                    <a:pt x="146518" y="54944"/>
                  </a:lnTo>
                  <a:lnTo>
                    <a:pt x="155877" y="54884"/>
                  </a:lnTo>
                  <a:lnTo>
                    <a:pt x="159499" y="51230"/>
                  </a:lnTo>
                  <a:lnTo>
                    <a:pt x="159492" y="41705"/>
                  </a:lnTo>
                  <a:lnTo>
                    <a:pt x="155769" y="38014"/>
                  </a:lnTo>
                  <a:close/>
                </a:path>
                <a:path w="940435" h="57150">
                  <a:moveTo>
                    <a:pt x="155877" y="54884"/>
                  </a:moveTo>
                  <a:lnTo>
                    <a:pt x="152124" y="54928"/>
                  </a:lnTo>
                  <a:lnTo>
                    <a:pt x="155845" y="54917"/>
                  </a:lnTo>
                  <a:close/>
                </a:path>
                <a:path w="940435" h="57150">
                  <a:moveTo>
                    <a:pt x="222238" y="38014"/>
                  </a:moveTo>
                  <a:lnTo>
                    <a:pt x="155769" y="38014"/>
                  </a:lnTo>
                  <a:lnTo>
                    <a:pt x="159492" y="41705"/>
                  </a:lnTo>
                  <a:lnTo>
                    <a:pt x="159499" y="51230"/>
                  </a:lnTo>
                  <a:lnTo>
                    <a:pt x="155877" y="54884"/>
                  </a:lnTo>
                  <a:lnTo>
                    <a:pt x="170844" y="54711"/>
                  </a:lnTo>
                  <a:lnTo>
                    <a:pt x="190507" y="54235"/>
                  </a:lnTo>
                  <a:lnTo>
                    <a:pt x="202462" y="53818"/>
                  </a:lnTo>
                  <a:lnTo>
                    <a:pt x="225063" y="52900"/>
                  </a:lnTo>
                  <a:lnTo>
                    <a:pt x="221154" y="49344"/>
                  </a:lnTo>
                  <a:lnTo>
                    <a:pt x="221050" y="48985"/>
                  </a:lnTo>
                  <a:lnTo>
                    <a:pt x="220616" y="39797"/>
                  </a:lnTo>
                  <a:lnTo>
                    <a:pt x="222238" y="38014"/>
                  </a:lnTo>
                  <a:close/>
                </a:path>
                <a:path w="940435" h="57150">
                  <a:moveTo>
                    <a:pt x="67596" y="38792"/>
                  </a:moveTo>
                  <a:lnTo>
                    <a:pt x="63036" y="38832"/>
                  </a:lnTo>
                  <a:lnTo>
                    <a:pt x="59615" y="42301"/>
                  </a:lnTo>
                  <a:lnTo>
                    <a:pt x="59594" y="51230"/>
                  </a:lnTo>
                  <a:lnTo>
                    <a:pt x="63080" y="54714"/>
                  </a:lnTo>
                  <a:lnTo>
                    <a:pt x="71866" y="54781"/>
                  </a:lnTo>
                  <a:lnTo>
                    <a:pt x="75370" y="51325"/>
                  </a:lnTo>
                  <a:lnTo>
                    <a:pt x="75496" y="46093"/>
                  </a:lnTo>
                  <a:lnTo>
                    <a:pt x="75404" y="42301"/>
                  </a:lnTo>
                  <a:lnTo>
                    <a:pt x="71972" y="38822"/>
                  </a:lnTo>
                  <a:lnTo>
                    <a:pt x="67596" y="38792"/>
                  </a:lnTo>
                  <a:close/>
                </a:path>
                <a:path w="940435" h="57150">
                  <a:moveTo>
                    <a:pt x="61738" y="40148"/>
                  </a:moveTo>
                  <a:lnTo>
                    <a:pt x="12487" y="40148"/>
                  </a:lnTo>
                  <a:lnTo>
                    <a:pt x="16894" y="40308"/>
                  </a:lnTo>
                  <a:lnTo>
                    <a:pt x="19463" y="43069"/>
                  </a:lnTo>
                  <a:lnTo>
                    <a:pt x="30852" y="44627"/>
                  </a:lnTo>
                  <a:lnTo>
                    <a:pt x="33125" y="47623"/>
                  </a:lnTo>
                  <a:lnTo>
                    <a:pt x="33237" y="48063"/>
                  </a:lnTo>
                  <a:lnTo>
                    <a:pt x="32361" y="54468"/>
                  </a:lnTo>
                  <a:lnTo>
                    <a:pt x="63080" y="54714"/>
                  </a:lnTo>
                  <a:lnTo>
                    <a:pt x="59594" y="51230"/>
                  </a:lnTo>
                  <a:lnTo>
                    <a:pt x="59615" y="42301"/>
                  </a:lnTo>
                  <a:lnTo>
                    <a:pt x="61738" y="40148"/>
                  </a:lnTo>
                  <a:close/>
                </a:path>
                <a:path w="940435" h="57150">
                  <a:moveTo>
                    <a:pt x="5937" y="53978"/>
                  </a:moveTo>
                  <a:lnTo>
                    <a:pt x="9838" y="54511"/>
                  </a:lnTo>
                  <a:lnTo>
                    <a:pt x="10324" y="54137"/>
                  </a:lnTo>
                  <a:lnTo>
                    <a:pt x="5937" y="53978"/>
                  </a:lnTo>
                  <a:close/>
                </a:path>
                <a:path w="940435" h="57150">
                  <a:moveTo>
                    <a:pt x="32371" y="54397"/>
                  </a:moveTo>
                  <a:lnTo>
                    <a:pt x="23553" y="54397"/>
                  </a:lnTo>
                  <a:lnTo>
                    <a:pt x="32361" y="54468"/>
                  </a:lnTo>
                  <a:close/>
                </a:path>
                <a:path w="940435" h="57150">
                  <a:moveTo>
                    <a:pt x="19463" y="43069"/>
                  </a:moveTo>
                  <a:lnTo>
                    <a:pt x="19828" y="43461"/>
                  </a:lnTo>
                  <a:lnTo>
                    <a:pt x="19893" y="44476"/>
                  </a:lnTo>
                  <a:lnTo>
                    <a:pt x="19645" y="51325"/>
                  </a:lnTo>
                  <a:lnTo>
                    <a:pt x="16386" y="54357"/>
                  </a:lnTo>
                  <a:lnTo>
                    <a:pt x="18025" y="54416"/>
                  </a:lnTo>
                  <a:lnTo>
                    <a:pt x="32371" y="54397"/>
                  </a:lnTo>
                  <a:lnTo>
                    <a:pt x="33271" y="47815"/>
                  </a:lnTo>
                  <a:lnTo>
                    <a:pt x="30852" y="44627"/>
                  </a:lnTo>
                  <a:lnTo>
                    <a:pt x="19463" y="43069"/>
                  </a:lnTo>
                  <a:close/>
                </a:path>
                <a:path w="940435" h="57150">
                  <a:moveTo>
                    <a:pt x="23553" y="54397"/>
                  </a:moveTo>
                  <a:lnTo>
                    <a:pt x="18025" y="54416"/>
                  </a:lnTo>
                  <a:lnTo>
                    <a:pt x="25929" y="54416"/>
                  </a:lnTo>
                  <a:lnTo>
                    <a:pt x="23553" y="54397"/>
                  </a:lnTo>
                  <a:close/>
                </a:path>
                <a:path w="940435" h="57150">
                  <a:moveTo>
                    <a:pt x="15143" y="54312"/>
                  </a:moveTo>
                  <a:lnTo>
                    <a:pt x="16383" y="54357"/>
                  </a:lnTo>
                  <a:lnTo>
                    <a:pt x="15143" y="54312"/>
                  </a:lnTo>
                  <a:close/>
                </a:path>
                <a:path w="940435" h="57150">
                  <a:moveTo>
                    <a:pt x="9484" y="41705"/>
                  </a:moveTo>
                  <a:lnTo>
                    <a:pt x="10808" y="42542"/>
                  </a:lnTo>
                  <a:lnTo>
                    <a:pt x="12623" y="43594"/>
                  </a:lnTo>
                  <a:lnTo>
                    <a:pt x="13845" y="46093"/>
                  </a:lnTo>
                  <a:lnTo>
                    <a:pt x="13025" y="52091"/>
                  </a:lnTo>
                  <a:lnTo>
                    <a:pt x="10336" y="54137"/>
                  </a:lnTo>
                  <a:lnTo>
                    <a:pt x="16386" y="54357"/>
                  </a:lnTo>
                  <a:lnTo>
                    <a:pt x="19645" y="51325"/>
                  </a:lnTo>
                  <a:lnTo>
                    <a:pt x="19893" y="44476"/>
                  </a:lnTo>
                  <a:lnTo>
                    <a:pt x="19828" y="43461"/>
                  </a:lnTo>
                  <a:lnTo>
                    <a:pt x="19463" y="43069"/>
                  </a:lnTo>
                  <a:lnTo>
                    <a:pt x="9484" y="41705"/>
                  </a:lnTo>
                  <a:close/>
                </a:path>
                <a:path w="940435" h="57150">
                  <a:moveTo>
                    <a:pt x="10330" y="54137"/>
                  </a:moveTo>
                  <a:lnTo>
                    <a:pt x="11342" y="54174"/>
                  </a:lnTo>
                  <a:lnTo>
                    <a:pt x="10330" y="54137"/>
                  </a:lnTo>
                  <a:close/>
                </a:path>
                <a:path w="940435" h="57150">
                  <a:moveTo>
                    <a:pt x="7358" y="41414"/>
                  </a:moveTo>
                  <a:lnTo>
                    <a:pt x="5255" y="44510"/>
                  </a:lnTo>
                  <a:lnTo>
                    <a:pt x="5131" y="44717"/>
                  </a:lnTo>
                  <a:lnTo>
                    <a:pt x="6377" y="51230"/>
                  </a:lnTo>
                  <a:lnTo>
                    <a:pt x="6498" y="51752"/>
                  </a:lnTo>
                  <a:lnTo>
                    <a:pt x="9243" y="54098"/>
                  </a:lnTo>
                  <a:lnTo>
                    <a:pt x="10330" y="54137"/>
                  </a:lnTo>
                  <a:lnTo>
                    <a:pt x="13025" y="52091"/>
                  </a:lnTo>
                  <a:lnTo>
                    <a:pt x="13845" y="46093"/>
                  </a:lnTo>
                  <a:lnTo>
                    <a:pt x="12623" y="43594"/>
                  </a:lnTo>
                  <a:lnTo>
                    <a:pt x="10396" y="42301"/>
                  </a:lnTo>
                  <a:lnTo>
                    <a:pt x="9484" y="41705"/>
                  </a:lnTo>
                  <a:lnTo>
                    <a:pt x="7358" y="41414"/>
                  </a:lnTo>
                  <a:close/>
                </a:path>
                <a:path w="940435" h="57150">
                  <a:moveTo>
                    <a:pt x="6305" y="41270"/>
                  </a:moveTo>
                  <a:lnTo>
                    <a:pt x="3658" y="41781"/>
                  </a:lnTo>
                  <a:lnTo>
                    <a:pt x="1446" y="43461"/>
                  </a:lnTo>
                  <a:lnTo>
                    <a:pt x="886" y="47548"/>
                  </a:lnTo>
                  <a:lnTo>
                    <a:pt x="780" y="49458"/>
                  </a:lnTo>
                  <a:lnTo>
                    <a:pt x="907" y="50121"/>
                  </a:lnTo>
                  <a:lnTo>
                    <a:pt x="9231" y="54097"/>
                  </a:lnTo>
                  <a:lnTo>
                    <a:pt x="6498" y="51752"/>
                  </a:lnTo>
                  <a:lnTo>
                    <a:pt x="5131" y="44717"/>
                  </a:lnTo>
                  <a:lnTo>
                    <a:pt x="7160" y="41705"/>
                  </a:lnTo>
                  <a:lnTo>
                    <a:pt x="7279" y="41403"/>
                  </a:lnTo>
                  <a:lnTo>
                    <a:pt x="6305" y="41270"/>
                  </a:lnTo>
                  <a:close/>
                </a:path>
                <a:path w="940435" h="57150">
                  <a:moveTo>
                    <a:pt x="3410" y="53633"/>
                  </a:moveTo>
                  <a:lnTo>
                    <a:pt x="3718" y="53897"/>
                  </a:lnTo>
                  <a:lnTo>
                    <a:pt x="5934" y="53978"/>
                  </a:lnTo>
                  <a:lnTo>
                    <a:pt x="3410" y="53633"/>
                  </a:lnTo>
                  <a:close/>
                </a:path>
                <a:path w="940435" h="57150">
                  <a:moveTo>
                    <a:pt x="907" y="50121"/>
                  </a:moveTo>
                  <a:lnTo>
                    <a:pt x="4769" y="53818"/>
                  </a:lnTo>
                  <a:lnTo>
                    <a:pt x="3305" y="53257"/>
                  </a:lnTo>
                  <a:lnTo>
                    <a:pt x="1626" y="51475"/>
                  </a:lnTo>
                  <a:lnTo>
                    <a:pt x="1214" y="50843"/>
                  </a:lnTo>
                  <a:lnTo>
                    <a:pt x="907" y="50121"/>
                  </a:lnTo>
                  <a:close/>
                </a:path>
                <a:path w="940435" h="57150">
                  <a:moveTo>
                    <a:pt x="2147" y="52549"/>
                  </a:moveTo>
                  <a:lnTo>
                    <a:pt x="2919" y="53566"/>
                  </a:lnTo>
                  <a:lnTo>
                    <a:pt x="3410" y="53633"/>
                  </a:lnTo>
                  <a:lnTo>
                    <a:pt x="2147" y="52549"/>
                  </a:lnTo>
                  <a:close/>
                </a:path>
                <a:path w="940435" h="57150">
                  <a:moveTo>
                    <a:pt x="229814" y="52693"/>
                  </a:moveTo>
                  <a:lnTo>
                    <a:pt x="225063" y="52900"/>
                  </a:lnTo>
                  <a:lnTo>
                    <a:pt x="229814" y="52693"/>
                  </a:lnTo>
                  <a:close/>
                </a:path>
                <a:path w="940435" h="57150">
                  <a:moveTo>
                    <a:pt x="233735" y="35332"/>
                  </a:moveTo>
                  <a:lnTo>
                    <a:pt x="224271" y="35779"/>
                  </a:lnTo>
                  <a:lnTo>
                    <a:pt x="220616" y="39797"/>
                  </a:lnTo>
                  <a:lnTo>
                    <a:pt x="221050" y="48985"/>
                  </a:lnTo>
                  <a:lnTo>
                    <a:pt x="221154" y="49344"/>
                  </a:lnTo>
                  <a:lnTo>
                    <a:pt x="225063" y="52900"/>
                  </a:lnTo>
                  <a:lnTo>
                    <a:pt x="234550" y="52464"/>
                  </a:lnTo>
                  <a:lnTo>
                    <a:pt x="238181" y="48473"/>
                  </a:lnTo>
                  <a:lnTo>
                    <a:pt x="237806" y="40102"/>
                  </a:lnTo>
                  <a:lnTo>
                    <a:pt x="237729" y="38965"/>
                  </a:lnTo>
                  <a:lnTo>
                    <a:pt x="233735" y="35332"/>
                  </a:lnTo>
                  <a:close/>
                </a:path>
                <a:path w="940435" h="57150">
                  <a:moveTo>
                    <a:pt x="1110" y="51183"/>
                  </a:moveTo>
                  <a:lnTo>
                    <a:pt x="1219" y="51752"/>
                  </a:lnTo>
                  <a:lnTo>
                    <a:pt x="2147" y="52549"/>
                  </a:lnTo>
                  <a:lnTo>
                    <a:pt x="1110" y="51183"/>
                  </a:lnTo>
                  <a:close/>
                </a:path>
                <a:path w="940435" h="57150">
                  <a:moveTo>
                    <a:pt x="314953" y="35332"/>
                  </a:moveTo>
                  <a:lnTo>
                    <a:pt x="233735" y="35332"/>
                  </a:lnTo>
                  <a:lnTo>
                    <a:pt x="237729" y="38965"/>
                  </a:lnTo>
                  <a:lnTo>
                    <a:pt x="237806" y="40102"/>
                  </a:lnTo>
                  <a:lnTo>
                    <a:pt x="238056" y="45379"/>
                  </a:lnTo>
                  <a:lnTo>
                    <a:pt x="238181" y="48473"/>
                  </a:lnTo>
                  <a:lnTo>
                    <a:pt x="234550" y="52464"/>
                  </a:lnTo>
                  <a:lnTo>
                    <a:pt x="259843" y="51230"/>
                  </a:lnTo>
                  <a:lnTo>
                    <a:pt x="319480" y="48129"/>
                  </a:lnTo>
                  <a:lnTo>
                    <a:pt x="315438" y="44510"/>
                  </a:lnTo>
                  <a:lnTo>
                    <a:pt x="314953" y="35332"/>
                  </a:lnTo>
                  <a:close/>
                </a:path>
                <a:path w="940435" h="57150">
                  <a:moveTo>
                    <a:pt x="625" y="49458"/>
                  </a:moveTo>
                  <a:lnTo>
                    <a:pt x="499" y="50378"/>
                  </a:lnTo>
                  <a:lnTo>
                    <a:pt x="1110" y="51183"/>
                  </a:lnTo>
                  <a:lnTo>
                    <a:pt x="907" y="50121"/>
                  </a:lnTo>
                  <a:lnTo>
                    <a:pt x="625" y="49458"/>
                  </a:lnTo>
                  <a:close/>
                </a:path>
                <a:path w="940435" h="57150">
                  <a:moveTo>
                    <a:pt x="689" y="48985"/>
                  </a:moveTo>
                  <a:lnTo>
                    <a:pt x="625" y="49458"/>
                  </a:lnTo>
                  <a:lnTo>
                    <a:pt x="907" y="50121"/>
                  </a:lnTo>
                  <a:lnTo>
                    <a:pt x="689" y="48985"/>
                  </a:lnTo>
                  <a:close/>
                </a:path>
                <a:path w="940435" h="57150">
                  <a:moveTo>
                    <a:pt x="415" y="47548"/>
                  </a:moveTo>
                  <a:lnTo>
                    <a:pt x="505" y="48985"/>
                  </a:lnTo>
                  <a:lnTo>
                    <a:pt x="625" y="49458"/>
                  </a:lnTo>
                  <a:lnTo>
                    <a:pt x="513" y="48063"/>
                  </a:lnTo>
                  <a:lnTo>
                    <a:pt x="415" y="47548"/>
                  </a:lnTo>
                  <a:close/>
                </a:path>
                <a:path w="940435" h="57150">
                  <a:moveTo>
                    <a:pt x="3667" y="41774"/>
                  </a:moveTo>
                  <a:lnTo>
                    <a:pt x="2767" y="41946"/>
                  </a:lnTo>
                  <a:lnTo>
                    <a:pt x="1075" y="43795"/>
                  </a:lnTo>
                  <a:lnTo>
                    <a:pt x="589" y="44510"/>
                  </a:lnTo>
                  <a:lnTo>
                    <a:pt x="466" y="47815"/>
                  </a:lnTo>
                  <a:lnTo>
                    <a:pt x="689" y="48985"/>
                  </a:lnTo>
                  <a:lnTo>
                    <a:pt x="1446" y="43461"/>
                  </a:lnTo>
                  <a:lnTo>
                    <a:pt x="3667" y="41774"/>
                  </a:lnTo>
                  <a:close/>
                </a:path>
                <a:path w="940435" h="57150">
                  <a:moveTo>
                    <a:pt x="327979" y="30570"/>
                  </a:moveTo>
                  <a:lnTo>
                    <a:pt x="318559" y="31066"/>
                  </a:lnTo>
                  <a:lnTo>
                    <a:pt x="315069" y="34945"/>
                  </a:lnTo>
                  <a:lnTo>
                    <a:pt x="314953" y="35332"/>
                  </a:lnTo>
                  <a:lnTo>
                    <a:pt x="315438" y="44510"/>
                  </a:lnTo>
                  <a:lnTo>
                    <a:pt x="319460" y="48129"/>
                  </a:lnTo>
                  <a:lnTo>
                    <a:pt x="328895" y="47623"/>
                  </a:lnTo>
                  <a:lnTo>
                    <a:pt x="332507" y="43597"/>
                  </a:lnTo>
                  <a:lnTo>
                    <a:pt x="331997" y="34179"/>
                  </a:lnTo>
                  <a:lnTo>
                    <a:pt x="327979" y="30570"/>
                  </a:lnTo>
                  <a:close/>
                </a:path>
                <a:path w="940435" h="57150">
                  <a:moveTo>
                    <a:pt x="419740" y="25803"/>
                  </a:moveTo>
                  <a:lnTo>
                    <a:pt x="327979" y="30570"/>
                  </a:lnTo>
                  <a:lnTo>
                    <a:pt x="331997" y="34179"/>
                  </a:lnTo>
                  <a:lnTo>
                    <a:pt x="332507" y="43597"/>
                  </a:lnTo>
                  <a:lnTo>
                    <a:pt x="328895" y="47623"/>
                  </a:lnTo>
                  <a:lnTo>
                    <a:pt x="324117" y="47880"/>
                  </a:lnTo>
                  <a:lnTo>
                    <a:pt x="420739" y="42782"/>
                  </a:lnTo>
                  <a:lnTo>
                    <a:pt x="416618" y="39174"/>
                  </a:lnTo>
                  <a:lnTo>
                    <a:pt x="416203" y="31066"/>
                  </a:lnTo>
                  <a:lnTo>
                    <a:pt x="416251" y="29667"/>
                  </a:lnTo>
                  <a:lnTo>
                    <a:pt x="419740" y="25803"/>
                  </a:lnTo>
                  <a:close/>
                </a:path>
                <a:path w="940435" h="57150">
                  <a:moveTo>
                    <a:pt x="449" y="44717"/>
                  </a:moveTo>
                  <a:lnTo>
                    <a:pt x="0" y="45379"/>
                  </a:lnTo>
                  <a:lnTo>
                    <a:pt x="415" y="47548"/>
                  </a:lnTo>
                  <a:lnTo>
                    <a:pt x="449" y="44717"/>
                  </a:lnTo>
                  <a:close/>
                </a:path>
                <a:path w="940435" h="57150">
                  <a:moveTo>
                    <a:pt x="1075" y="43795"/>
                  </a:moveTo>
                  <a:lnTo>
                    <a:pt x="452" y="44476"/>
                  </a:lnTo>
                  <a:lnTo>
                    <a:pt x="449" y="44717"/>
                  </a:lnTo>
                  <a:lnTo>
                    <a:pt x="1075" y="43795"/>
                  </a:lnTo>
                  <a:close/>
                </a:path>
                <a:path w="940435" h="57150">
                  <a:moveTo>
                    <a:pt x="3668" y="41773"/>
                  </a:moveTo>
                  <a:lnTo>
                    <a:pt x="2265" y="42042"/>
                  </a:lnTo>
                  <a:lnTo>
                    <a:pt x="1075" y="43795"/>
                  </a:lnTo>
                  <a:lnTo>
                    <a:pt x="2767" y="41946"/>
                  </a:lnTo>
                  <a:lnTo>
                    <a:pt x="3668" y="41773"/>
                  </a:lnTo>
                  <a:close/>
                </a:path>
                <a:path w="940435" h="57150">
                  <a:moveTo>
                    <a:pt x="12487" y="40148"/>
                  </a:moveTo>
                  <a:lnTo>
                    <a:pt x="11959" y="40189"/>
                  </a:lnTo>
                  <a:lnTo>
                    <a:pt x="7627" y="41017"/>
                  </a:lnTo>
                  <a:lnTo>
                    <a:pt x="9039" y="41414"/>
                  </a:lnTo>
                  <a:lnTo>
                    <a:pt x="9484" y="41705"/>
                  </a:lnTo>
                  <a:lnTo>
                    <a:pt x="19463" y="43069"/>
                  </a:lnTo>
                  <a:lnTo>
                    <a:pt x="16894" y="40308"/>
                  </a:lnTo>
                  <a:lnTo>
                    <a:pt x="12487" y="40148"/>
                  </a:lnTo>
                  <a:close/>
                </a:path>
                <a:path w="940435" h="57150">
                  <a:moveTo>
                    <a:pt x="429140" y="25329"/>
                  </a:moveTo>
                  <a:lnTo>
                    <a:pt x="419740" y="25803"/>
                  </a:lnTo>
                  <a:lnTo>
                    <a:pt x="416251" y="29667"/>
                  </a:lnTo>
                  <a:lnTo>
                    <a:pt x="416203" y="31066"/>
                  </a:lnTo>
                  <a:lnTo>
                    <a:pt x="416618" y="39174"/>
                  </a:lnTo>
                  <a:lnTo>
                    <a:pt x="420615" y="42782"/>
                  </a:lnTo>
                  <a:lnTo>
                    <a:pt x="429996" y="42301"/>
                  </a:lnTo>
                  <a:lnTo>
                    <a:pt x="433604" y="38303"/>
                  </a:lnTo>
                  <a:lnTo>
                    <a:pt x="433122" y="28924"/>
                  </a:lnTo>
                  <a:lnTo>
                    <a:pt x="429140" y="25329"/>
                  </a:lnTo>
                  <a:close/>
                </a:path>
                <a:path w="940435" h="57150">
                  <a:moveTo>
                    <a:pt x="521953" y="21213"/>
                  </a:moveTo>
                  <a:lnTo>
                    <a:pt x="501097" y="22027"/>
                  </a:lnTo>
                  <a:lnTo>
                    <a:pt x="429140" y="25329"/>
                  </a:lnTo>
                  <a:lnTo>
                    <a:pt x="433122" y="28924"/>
                  </a:lnTo>
                  <a:lnTo>
                    <a:pt x="433604" y="38303"/>
                  </a:lnTo>
                  <a:lnTo>
                    <a:pt x="429996" y="42301"/>
                  </a:lnTo>
                  <a:lnTo>
                    <a:pt x="426379" y="42489"/>
                  </a:lnTo>
                  <a:lnTo>
                    <a:pt x="450974" y="41270"/>
                  </a:lnTo>
                  <a:lnTo>
                    <a:pt x="507498" y="38792"/>
                  </a:lnTo>
                  <a:lnTo>
                    <a:pt x="522955" y="38190"/>
                  </a:lnTo>
                  <a:lnTo>
                    <a:pt x="522604" y="38190"/>
                  </a:lnTo>
                  <a:lnTo>
                    <a:pt x="518659" y="34530"/>
                  </a:lnTo>
                  <a:lnTo>
                    <a:pt x="518304" y="25145"/>
                  </a:lnTo>
                  <a:lnTo>
                    <a:pt x="521953" y="21213"/>
                  </a:lnTo>
                  <a:close/>
                </a:path>
                <a:path w="940435" h="57150">
                  <a:moveTo>
                    <a:pt x="4632" y="41041"/>
                  </a:moveTo>
                  <a:lnTo>
                    <a:pt x="3668" y="41773"/>
                  </a:lnTo>
                  <a:lnTo>
                    <a:pt x="6304" y="41270"/>
                  </a:lnTo>
                  <a:lnTo>
                    <a:pt x="4632" y="41041"/>
                  </a:lnTo>
                  <a:close/>
                </a:path>
                <a:path w="940435" h="57150">
                  <a:moveTo>
                    <a:pt x="7561" y="41114"/>
                  </a:moveTo>
                  <a:lnTo>
                    <a:pt x="7358" y="41414"/>
                  </a:lnTo>
                  <a:lnTo>
                    <a:pt x="9484" y="41705"/>
                  </a:lnTo>
                  <a:lnTo>
                    <a:pt x="9023" y="41403"/>
                  </a:lnTo>
                  <a:lnTo>
                    <a:pt x="7561" y="41114"/>
                  </a:lnTo>
                  <a:close/>
                </a:path>
                <a:path w="940435" h="57150">
                  <a:moveTo>
                    <a:pt x="7343" y="41071"/>
                  </a:moveTo>
                  <a:lnTo>
                    <a:pt x="6306" y="41270"/>
                  </a:lnTo>
                  <a:lnTo>
                    <a:pt x="7358" y="41414"/>
                  </a:lnTo>
                  <a:lnTo>
                    <a:pt x="7561" y="41114"/>
                  </a:lnTo>
                  <a:lnTo>
                    <a:pt x="7343" y="41071"/>
                  </a:lnTo>
                  <a:close/>
                </a:path>
                <a:path w="940435" h="57150">
                  <a:moveTo>
                    <a:pt x="7841" y="40976"/>
                  </a:moveTo>
                  <a:lnTo>
                    <a:pt x="6304" y="41270"/>
                  </a:lnTo>
                  <a:lnTo>
                    <a:pt x="7343" y="41071"/>
                  </a:lnTo>
                  <a:lnTo>
                    <a:pt x="7590" y="41071"/>
                  </a:lnTo>
                  <a:lnTo>
                    <a:pt x="7841" y="40976"/>
                  </a:lnTo>
                  <a:close/>
                </a:path>
                <a:path w="940435" h="57150">
                  <a:moveTo>
                    <a:pt x="7590" y="41071"/>
                  </a:moveTo>
                  <a:lnTo>
                    <a:pt x="7343" y="41071"/>
                  </a:lnTo>
                  <a:lnTo>
                    <a:pt x="7561" y="41114"/>
                  </a:lnTo>
                  <a:close/>
                </a:path>
                <a:path w="940435" h="57150">
                  <a:moveTo>
                    <a:pt x="63036" y="38832"/>
                  </a:moveTo>
                  <a:lnTo>
                    <a:pt x="48204" y="38965"/>
                  </a:lnTo>
                  <a:lnTo>
                    <a:pt x="21310" y="39514"/>
                  </a:lnTo>
                  <a:lnTo>
                    <a:pt x="15476" y="39831"/>
                  </a:lnTo>
                  <a:lnTo>
                    <a:pt x="13426" y="39908"/>
                  </a:lnTo>
                  <a:lnTo>
                    <a:pt x="7841" y="40976"/>
                  </a:lnTo>
                  <a:lnTo>
                    <a:pt x="11959" y="40189"/>
                  </a:lnTo>
                  <a:lnTo>
                    <a:pt x="12487" y="40148"/>
                  </a:lnTo>
                  <a:lnTo>
                    <a:pt x="61738" y="40148"/>
                  </a:lnTo>
                  <a:lnTo>
                    <a:pt x="63036" y="38832"/>
                  </a:lnTo>
                  <a:close/>
                </a:path>
                <a:path w="940435" h="57150">
                  <a:moveTo>
                    <a:pt x="67453" y="38793"/>
                  </a:moveTo>
                  <a:close/>
                </a:path>
                <a:path w="940435" h="57150">
                  <a:moveTo>
                    <a:pt x="531351" y="20847"/>
                  </a:moveTo>
                  <a:lnTo>
                    <a:pt x="521953" y="21213"/>
                  </a:lnTo>
                  <a:lnTo>
                    <a:pt x="518304" y="25145"/>
                  </a:lnTo>
                  <a:lnTo>
                    <a:pt x="518659" y="34530"/>
                  </a:lnTo>
                  <a:lnTo>
                    <a:pt x="522604" y="38190"/>
                  </a:lnTo>
                  <a:lnTo>
                    <a:pt x="531993" y="37833"/>
                  </a:lnTo>
                  <a:lnTo>
                    <a:pt x="535649" y="33891"/>
                  </a:lnTo>
                  <a:lnTo>
                    <a:pt x="535297" y="24507"/>
                  </a:lnTo>
                  <a:lnTo>
                    <a:pt x="531351" y="20847"/>
                  </a:lnTo>
                  <a:close/>
                </a:path>
                <a:path w="940435" h="57150">
                  <a:moveTo>
                    <a:pt x="231559" y="35430"/>
                  </a:moveTo>
                  <a:lnTo>
                    <a:pt x="209521" y="36418"/>
                  </a:lnTo>
                  <a:lnTo>
                    <a:pt x="170537" y="37690"/>
                  </a:lnTo>
                  <a:lnTo>
                    <a:pt x="150790" y="38039"/>
                  </a:lnTo>
                  <a:lnTo>
                    <a:pt x="222239" y="38013"/>
                  </a:lnTo>
                  <a:lnTo>
                    <a:pt x="224271" y="35779"/>
                  </a:lnTo>
                  <a:lnTo>
                    <a:pt x="231559" y="35430"/>
                  </a:lnTo>
                  <a:close/>
                </a:path>
                <a:path w="940435" h="57150">
                  <a:moveTo>
                    <a:pt x="621053" y="20847"/>
                  </a:moveTo>
                  <a:lnTo>
                    <a:pt x="531351" y="20847"/>
                  </a:lnTo>
                  <a:lnTo>
                    <a:pt x="535297" y="24507"/>
                  </a:lnTo>
                  <a:lnTo>
                    <a:pt x="535649" y="33891"/>
                  </a:lnTo>
                  <a:lnTo>
                    <a:pt x="531993" y="37833"/>
                  </a:lnTo>
                  <a:lnTo>
                    <a:pt x="625263" y="34041"/>
                  </a:lnTo>
                  <a:lnTo>
                    <a:pt x="621299" y="30410"/>
                  </a:lnTo>
                  <a:lnTo>
                    <a:pt x="620889" y="21026"/>
                  </a:lnTo>
                  <a:lnTo>
                    <a:pt x="621053" y="20847"/>
                  </a:lnTo>
                  <a:close/>
                </a:path>
                <a:path w="940435" h="57150">
                  <a:moveTo>
                    <a:pt x="327977" y="30568"/>
                  </a:moveTo>
                  <a:lnTo>
                    <a:pt x="268394" y="33637"/>
                  </a:lnTo>
                  <a:lnTo>
                    <a:pt x="231559" y="35430"/>
                  </a:lnTo>
                  <a:lnTo>
                    <a:pt x="233735" y="35332"/>
                  </a:lnTo>
                  <a:lnTo>
                    <a:pt x="314953" y="35332"/>
                  </a:lnTo>
                  <a:lnTo>
                    <a:pt x="314940" y="35087"/>
                  </a:lnTo>
                  <a:lnTo>
                    <a:pt x="318559" y="31066"/>
                  </a:lnTo>
                  <a:lnTo>
                    <a:pt x="327979" y="30570"/>
                  </a:lnTo>
                  <a:close/>
                </a:path>
                <a:path w="940435" h="57150">
                  <a:moveTo>
                    <a:pt x="633911" y="16644"/>
                  </a:moveTo>
                  <a:lnTo>
                    <a:pt x="624526" y="17056"/>
                  </a:lnTo>
                  <a:lnTo>
                    <a:pt x="621053" y="20847"/>
                  </a:lnTo>
                  <a:lnTo>
                    <a:pt x="620950" y="22434"/>
                  </a:lnTo>
                  <a:lnTo>
                    <a:pt x="621299" y="30410"/>
                  </a:lnTo>
                  <a:lnTo>
                    <a:pt x="625263" y="34041"/>
                  </a:lnTo>
                  <a:lnTo>
                    <a:pt x="634656" y="33635"/>
                  </a:lnTo>
                  <a:lnTo>
                    <a:pt x="638176" y="29792"/>
                  </a:lnTo>
                  <a:lnTo>
                    <a:pt x="638056" y="24294"/>
                  </a:lnTo>
                  <a:lnTo>
                    <a:pt x="637881" y="20283"/>
                  </a:lnTo>
                  <a:lnTo>
                    <a:pt x="633911" y="16644"/>
                  </a:lnTo>
                  <a:close/>
                </a:path>
                <a:path w="940435" h="57150">
                  <a:moveTo>
                    <a:pt x="717405" y="16644"/>
                  </a:moveTo>
                  <a:lnTo>
                    <a:pt x="633911" y="16644"/>
                  </a:lnTo>
                  <a:lnTo>
                    <a:pt x="637881" y="20283"/>
                  </a:lnTo>
                  <a:lnTo>
                    <a:pt x="638056" y="24294"/>
                  </a:lnTo>
                  <a:lnTo>
                    <a:pt x="638176" y="29792"/>
                  </a:lnTo>
                  <a:lnTo>
                    <a:pt x="634656" y="33635"/>
                  </a:lnTo>
                  <a:lnTo>
                    <a:pt x="721769" y="29735"/>
                  </a:lnTo>
                  <a:lnTo>
                    <a:pt x="717867" y="26093"/>
                  </a:lnTo>
                  <a:lnTo>
                    <a:pt x="717405" y="16644"/>
                  </a:lnTo>
                  <a:close/>
                </a:path>
                <a:path w="940435" h="57150">
                  <a:moveTo>
                    <a:pt x="730538" y="12171"/>
                  </a:moveTo>
                  <a:lnTo>
                    <a:pt x="721047" y="12625"/>
                  </a:lnTo>
                  <a:lnTo>
                    <a:pt x="717405" y="16643"/>
                  </a:lnTo>
                  <a:lnTo>
                    <a:pt x="717867" y="26093"/>
                  </a:lnTo>
                  <a:lnTo>
                    <a:pt x="721868" y="29731"/>
                  </a:lnTo>
                  <a:lnTo>
                    <a:pt x="731328" y="29298"/>
                  </a:lnTo>
                  <a:lnTo>
                    <a:pt x="734949" y="25329"/>
                  </a:lnTo>
                  <a:lnTo>
                    <a:pt x="734827" y="21906"/>
                  </a:lnTo>
                  <a:lnTo>
                    <a:pt x="734586" y="16643"/>
                  </a:lnTo>
                  <a:lnTo>
                    <a:pt x="734494" y="15781"/>
                  </a:lnTo>
                  <a:lnTo>
                    <a:pt x="730538" y="12171"/>
                  </a:lnTo>
                  <a:close/>
                </a:path>
                <a:path w="940435" h="57150">
                  <a:moveTo>
                    <a:pt x="800432" y="12171"/>
                  </a:moveTo>
                  <a:lnTo>
                    <a:pt x="730538" y="12171"/>
                  </a:lnTo>
                  <a:lnTo>
                    <a:pt x="734494" y="15781"/>
                  </a:lnTo>
                  <a:lnTo>
                    <a:pt x="734586" y="16643"/>
                  </a:lnTo>
                  <a:lnTo>
                    <a:pt x="734827" y="21906"/>
                  </a:lnTo>
                  <a:lnTo>
                    <a:pt x="734949" y="25329"/>
                  </a:lnTo>
                  <a:lnTo>
                    <a:pt x="731328" y="29298"/>
                  </a:lnTo>
                  <a:lnTo>
                    <a:pt x="805033" y="25708"/>
                  </a:lnTo>
                  <a:lnTo>
                    <a:pt x="800906" y="22027"/>
                  </a:lnTo>
                  <a:lnTo>
                    <a:pt x="800301" y="12318"/>
                  </a:lnTo>
                  <a:lnTo>
                    <a:pt x="800432" y="12171"/>
                  </a:lnTo>
                  <a:close/>
                </a:path>
                <a:path w="940435" h="57150">
                  <a:moveTo>
                    <a:pt x="864042" y="7566"/>
                  </a:moveTo>
                  <a:lnTo>
                    <a:pt x="813833" y="7566"/>
                  </a:lnTo>
                  <a:lnTo>
                    <a:pt x="817989" y="11310"/>
                  </a:lnTo>
                  <a:lnTo>
                    <a:pt x="818495" y="21055"/>
                  </a:lnTo>
                  <a:lnTo>
                    <a:pt x="814751" y="25209"/>
                  </a:lnTo>
                  <a:lnTo>
                    <a:pt x="805033" y="25708"/>
                  </a:lnTo>
                  <a:lnTo>
                    <a:pt x="868393" y="22434"/>
                  </a:lnTo>
                  <a:lnTo>
                    <a:pt x="864005" y="18609"/>
                  </a:lnTo>
                  <a:lnTo>
                    <a:pt x="863273" y="8454"/>
                  </a:lnTo>
                  <a:lnTo>
                    <a:pt x="864042" y="7566"/>
                  </a:lnTo>
                  <a:close/>
                </a:path>
                <a:path w="940435" h="57150">
                  <a:moveTo>
                    <a:pt x="813833" y="7566"/>
                  </a:moveTo>
                  <a:lnTo>
                    <a:pt x="808873" y="7824"/>
                  </a:lnTo>
                  <a:lnTo>
                    <a:pt x="804003" y="8126"/>
                  </a:lnTo>
                  <a:lnTo>
                    <a:pt x="800432" y="12171"/>
                  </a:lnTo>
                  <a:lnTo>
                    <a:pt x="800378" y="13554"/>
                  </a:lnTo>
                  <a:lnTo>
                    <a:pt x="800906" y="22027"/>
                  </a:lnTo>
                  <a:lnTo>
                    <a:pt x="805033" y="25708"/>
                  </a:lnTo>
                  <a:lnTo>
                    <a:pt x="814751" y="25209"/>
                  </a:lnTo>
                  <a:lnTo>
                    <a:pt x="818495" y="21055"/>
                  </a:lnTo>
                  <a:lnTo>
                    <a:pt x="817989" y="11310"/>
                  </a:lnTo>
                  <a:lnTo>
                    <a:pt x="813833" y="7566"/>
                  </a:lnTo>
                  <a:close/>
                </a:path>
                <a:path w="940435" h="57150">
                  <a:moveTo>
                    <a:pt x="429126" y="25317"/>
                  </a:moveTo>
                  <a:lnTo>
                    <a:pt x="422928" y="25638"/>
                  </a:lnTo>
                  <a:lnTo>
                    <a:pt x="429140" y="25329"/>
                  </a:lnTo>
                  <a:close/>
                </a:path>
                <a:path w="940435" h="57150">
                  <a:moveTo>
                    <a:pt x="877547" y="3365"/>
                  </a:moveTo>
                  <a:lnTo>
                    <a:pt x="872236" y="3641"/>
                  </a:lnTo>
                  <a:lnTo>
                    <a:pt x="867121" y="4009"/>
                  </a:lnTo>
                  <a:lnTo>
                    <a:pt x="863273" y="8454"/>
                  </a:lnTo>
                  <a:lnTo>
                    <a:pt x="864005" y="18609"/>
                  </a:lnTo>
                  <a:lnTo>
                    <a:pt x="868333" y="22434"/>
                  </a:lnTo>
                  <a:lnTo>
                    <a:pt x="878504" y="21906"/>
                  </a:lnTo>
                  <a:lnTo>
                    <a:pt x="882439" y="17546"/>
                  </a:lnTo>
                  <a:lnTo>
                    <a:pt x="881913" y="7303"/>
                  </a:lnTo>
                  <a:lnTo>
                    <a:pt x="877547" y="3365"/>
                  </a:lnTo>
                  <a:close/>
                </a:path>
                <a:path w="940435" h="57150">
                  <a:moveTo>
                    <a:pt x="907038" y="3365"/>
                  </a:moveTo>
                  <a:lnTo>
                    <a:pt x="877547" y="3365"/>
                  </a:lnTo>
                  <a:lnTo>
                    <a:pt x="881913" y="7303"/>
                  </a:lnTo>
                  <a:lnTo>
                    <a:pt x="882439" y="17546"/>
                  </a:lnTo>
                  <a:lnTo>
                    <a:pt x="878504" y="21906"/>
                  </a:lnTo>
                  <a:lnTo>
                    <a:pt x="910478" y="20091"/>
                  </a:lnTo>
                  <a:lnTo>
                    <a:pt x="905934" y="16142"/>
                  </a:lnTo>
                  <a:lnTo>
                    <a:pt x="905139" y="5572"/>
                  </a:lnTo>
                  <a:lnTo>
                    <a:pt x="907038" y="3365"/>
                  </a:lnTo>
                  <a:close/>
                </a:path>
                <a:path w="940435" h="57150">
                  <a:moveTo>
                    <a:pt x="630678" y="16784"/>
                  </a:moveTo>
                  <a:lnTo>
                    <a:pt x="566555" y="19469"/>
                  </a:lnTo>
                  <a:lnTo>
                    <a:pt x="521966" y="21200"/>
                  </a:lnTo>
                  <a:lnTo>
                    <a:pt x="531351" y="20847"/>
                  </a:lnTo>
                  <a:lnTo>
                    <a:pt x="621053" y="20847"/>
                  </a:lnTo>
                  <a:lnTo>
                    <a:pt x="624526" y="17056"/>
                  </a:lnTo>
                  <a:lnTo>
                    <a:pt x="630678" y="16784"/>
                  </a:lnTo>
                  <a:close/>
                </a:path>
                <a:path w="940435" h="57150">
                  <a:moveTo>
                    <a:pt x="920342" y="19466"/>
                  </a:moveTo>
                  <a:lnTo>
                    <a:pt x="910478" y="20091"/>
                  </a:lnTo>
                  <a:lnTo>
                    <a:pt x="920342" y="19466"/>
                  </a:lnTo>
                  <a:close/>
                </a:path>
                <a:path w="940435" h="57150">
                  <a:moveTo>
                    <a:pt x="919822" y="199"/>
                  </a:moveTo>
                  <a:lnTo>
                    <a:pt x="914429" y="551"/>
                  </a:lnTo>
                  <a:lnTo>
                    <a:pt x="909116" y="949"/>
                  </a:lnTo>
                  <a:lnTo>
                    <a:pt x="905139" y="5572"/>
                  </a:lnTo>
                  <a:lnTo>
                    <a:pt x="905934" y="16142"/>
                  </a:lnTo>
                  <a:lnTo>
                    <a:pt x="910478" y="20091"/>
                  </a:lnTo>
                  <a:lnTo>
                    <a:pt x="920342" y="19466"/>
                  </a:lnTo>
                  <a:lnTo>
                    <a:pt x="921093" y="19399"/>
                  </a:lnTo>
                  <a:lnTo>
                    <a:pt x="925097" y="14836"/>
                  </a:lnTo>
                  <a:lnTo>
                    <a:pt x="924405" y="4221"/>
                  </a:lnTo>
                  <a:lnTo>
                    <a:pt x="919822" y="199"/>
                  </a:lnTo>
                  <a:close/>
                </a:path>
                <a:path w="940435" h="57150">
                  <a:moveTo>
                    <a:pt x="921093" y="19399"/>
                  </a:moveTo>
                  <a:lnTo>
                    <a:pt x="920342" y="19466"/>
                  </a:lnTo>
                  <a:lnTo>
                    <a:pt x="921075" y="19419"/>
                  </a:lnTo>
                  <a:close/>
                </a:path>
                <a:path w="940435" h="57150">
                  <a:moveTo>
                    <a:pt x="925938" y="199"/>
                  </a:moveTo>
                  <a:lnTo>
                    <a:pt x="919822" y="199"/>
                  </a:lnTo>
                  <a:lnTo>
                    <a:pt x="924405" y="4221"/>
                  </a:lnTo>
                  <a:lnTo>
                    <a:pt x="925097" y="14836"/>
                  </a:lnTo>
                  <a:lnTo>
                    <a:pt x="921093" y="19399"/>
                  </a:lnTo>
                  <a:lnTo>
                    <a:pt x="924894" y="19060"/>
                  </a:lnTo>
                  <a:lnTo>
                    <a:pt x="933446" y="17105"/>
                  </a:lnTo>
                  <a:lnTo>
                    <a:pt x="938413" y="15391"/>
                  </a:lnTo>
                  <a:lnTo>
                    <a:pt x="940247" y="9270"/>
                  </a:lnTo>
                  <a:lnTo>
                    <a:pt x="940123" y="7526"/>
                  </a:lnTo>
                  <a:lnTo>
                    <a:pt x="937381" y="1563"/>
                  </a:lnTo>
                  <a:lnTo>
                    <a:pt x="931932" y="638"/>
                  </a:lnTo>
                  <a:lnTo>
                    <a:pt x="925938" y="199"/>
                  </a:lnTo>
                  <a:close/>
                </a:path>
                <a:path w="940435" h="57150">
                  <a:moveTo>
                    <a:pt x="721047" y="12625"/>
                  </a:moveTo>
                  <a:lnTo>
                    <a:pt x="630678" y="16784"/>
                  </a:lnTo>
                  <a:lnTo>
                    <a:pt x="633911" y="16644"/>
                  </a:lnTo>
                  <a:lnTo>
                    <a:pt x="717405" y="16644"/>
                  </a:lnTo>
                  <a:lnTo>
                    <a:pt x="721047" y="12625"/>
                  </a:lnTo>
                  <a:close/>
                </a:path>
                <a:path w="940435" h="57150">
                  <a:moveTo>
                    <a:pt x="807979" y="7878"/>
                  </a:moveTo>
                  <a:lnTo>
                    <a:pt x="721047" y="12625"/>
                  </a:lnTo>
                  <a:lnTo>
                    <a:pt x="730538" y="12171"/>
                  </a:lnTo>
                  <a:lnTo>
                    <a:pt x="800432" y="12171"/>
                  </a:lnTo>
                  <a:lnTo>
                    <a:pt x="804003" y="8126"/>
                  </a:lnTo>
                  <a:lnTo>
                    <a:pt x="807979" y="7878"/>
                  </a:lnTo>
                  <a:close/>
                </a:path>
                <a:path w="940435" h="57150">
                  <a:moveTo>
                    <a:pt x="870368" y="3772"/>
                  </a:moveTo>
                  <a:lnTo>
                    <a:pt x="807979" y="7878"/>
                  </a:lnTo>
                  <a:lnTo>
                    <a:pt x="813833" y="7566"/>
                  </a:lnTo>
                  <a:lnTo>
                    <a:pt x="864042" y="7566"/>
                  </a:lnTo>
                  <a:lnTo>
                    <a:pt x="867121" y="4009"/>
                  </a:lnTo>
                  <a:lnTo>
                    <a:pt x="870368" y="3772"/>
                  </a:lnTo>
                  <a:close/>
                </a:path>
                <a:path w="940435" h="57150">
                  <a:moveTo>
                    <a:pt x="914492" y="546"/>
                  </a:moveTo>
                  <a:lnTo>
                    <a:pt x="870368" y="3772"/>
                  </a:lnTo>
                  <a:lnTo>
                    <a:pt x="872236" y="3641"/>
                  </a:lnTo>
                  <a:lnTo>
                    <a:pt x="877547" y="3365"/>
                  </a:lnTo>
                  <a:lnTo>
                    <a:pt x="907038" y="3365"/>
                  </a:lnTo>
                  <a:lnTo>
                    <a:pt x="909116" y="949"/>
                  </a:lnTo>
                  <a:lnTo>
                    <a:pt x="914492" y="546"/>
                  </a:lnTo>
                  <a:close/>
                </a:path>
                <a:path w="940435" h="57150">
                  <a:moveTo>
                    <a:pt x="923218" y="0"/>
                  </a:moveTo>
                  <a:lnTo>
                    <a:pt x="918795" y="223"/>
                  </a:lnTo>
                  <a:lnTo>
                    <a:pt x="914492" y="546"/>
                  </a:lnTo>
                  <a:lnTo>
                    <a:pt x="919822" y="199"/>
                  </a:lnTo>
                  <a:lnTo>
                    <a:pt x="925938" y="199"/>
                  </a:lnTo>
                  <a:lnTo>
                    <a:pt x="923218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89176" y="2330373"/>
              <a:ext cx="3427729" cy="0"/>
            </a:xfrm>
            <a:custGeom>
              <a:avLst/>
              <a:gdLst/>
              <a:ahLst/>
              <a:cxnLst/>
              <a:rect l="l" t="t" r="r" b="b"/>
              <a:pathLst>
                <a:path w="3427729">
                  <a:moveTo>
                    <a:pt x="0" y="0"/>
                  </a:moveTo>
                  <a:lnTo>
                    <a:pt x="0" y="0"/>
                  </a:lnTo>
                  <a:lnTo>
                    <a:pt x="3410426" y="0"/>
                  </a:lnTo>
                  <a:lnTo>
                    <a:pt x="3427563" y="0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5602383" y="3607310"/>
            <a:ext cx="1951355" cy="0"/>
          </a:xfrm>
          <a:custGeom>
            <a:avLst/>
            <a:gdLst/>
            <a:ahLst/>
            <a:cxnLst/>
            <a:rect l="l" t="t" r="r" b="b"/>
            <a:pathLst>
              <a:path w="1951354">
                <a:moveTo>
                  <a:pt x="0" y="0"/>
                </a:moveTo>
                <a:lnTo>
                  <a:pt x="0" y="0"/>
                </a:lnTo>
                <a:lnTo>
                  <a:pt x="1934076" y="0"/>
                </a:lnTo>
                <a:lnTo>
                  <a:pt x="1950894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129147" y="4232874"/>
            <a:ext cx="3424554" cy="0"/>
          </a:xfrm>
          <a:custGeom>
            <a:avLst/>
            <a:gdLst/>
            <a:ahLst/>
            <a:cxnLst/>
            <a:rect l="l" t="t" r="r" b="b"/>
            <a:pathLst>
              <a:path w="3424554">
                <a:moveTo>
                  <a:pt x="0" y="0"/>
                </a:moveTo>
                <a:lnTo>
                  <a:pt x="0" y="0"/>
                </a:lnTo>
                <a:lnTo>
                  <a:pt x="3407376" y="0"/>
                </a:lnTo>
                <a:lnTo>
                  <a:pt x="3424499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6960317" y="2175915"/>
            <a:ext cx="1239520" cy="330835"/>
            <a:chOff x="6960317" y="2175915"/>
            <a:chExt cx="1239520" cy="330835"/>
          </a:xfrm>
        </p:grpSpPr>
        <p:sp>
          <p:nvSpPr>
            <p:cNvPr id="21" name="object 21"/>
            <p:cNvSpPr/>
            <p:nvPr/>
          </p:nvSpPr>
          <p:spPr>
            <a:xfrm>
              <a:off x="7052131" y="2428305"/>
              <a:ext cx="960755" cy="49530"/>
            </a:xfrm>
            <a:custGeom>
              <a:avLst/>
              <a:gdLst/>
              <a:ahLst/>
              <a:cxnLst/>
              <a:rect l="l" t="t" r="r" b="b"/>
              <a:pathLst>
                <a:path w="960754" h="49530">
                  <a:moveTo>
                    <a:pt x="906575" y="26294"/>
                  </a:moveTo>
                  <a:lnTo>
                    <a:pt x="909199" y="26924"/>
                  </a:lnTo>
                  <a:lnTo>
                    <a:pt x="912237" y="31707"/>
                  </a:lnTo>
                  <a:lnTo>
                    <a:pt x="912287" y="32130"/>
                  </a:lnTo>
                  <a:lnTo>
                    <a:pt x="910084" y="41909"/>
                  </a:lnTo>
                  <a:lnTo>
                    <a:pt x="905347" y="44931"/>
                  </a:lnTo>
                  <a:lnTo>
                    <a:pt x="913508" y="46481"/>
                  </a:lnTo>
                  <a:lnTo>
                    <a:pt x="926995" y="48259"/>
                  </a:lnTo>
                  <a:lnTo>
                    <a:pt x="940560" y="49275"/>
                  </a:lnTo>
                  <a:lnTo>
                    <a:pt x="954159" y="49529"/>
                  </a:lnTo>
                  <a:lnTo>
                    <a:pt x="957621" y="49529"/>
                  </a:lnTo>
                  <a:lnTo>
                    <a:pt x="960422" y="46735"/>
                  </a:lnTo>
                  <a:lnTo>
                    <a:pt x="960405" y="40385"/>
                  </a:lnTo>
                  <a:lnTo>
                    <a:pt x="958438" y="37972"/>
                  </a:lnTo>
                  <a:lnTo>
                    <a:pt x="942769" y="34162"/>
                  </a:lnTo>
                  <a:lnTo>
                    <a:pt x="916923" y="28320"/>
                  </a:lnTo>
                  <a:lnTo>
                    <a:pt x="906575" y="26294"/>
                  </a:lnTo>
                  <a:close/>
                </a:path>
                <a:path w="960754" h="49530">
                  <a:moveTo>
                    <a:pt x="43435" y="46122"/>
                  </a:moveTo>
                  <a:lnTo>
                    <a:pt x="46836" y="46227"/>
                  </a:lnTo>
                  <a:lnTo>
                    <a:pt x="43435" y="46122"/>
                  </a:lnTo>
                  <a:close/>
                </a:path>
                <a:path w="960754" h="49530">
                  <a:moveTo>
                    <a:pt x="75850" y="27304"/>
                  </a:moveTo>
                  <a:lnTo>
                    <a:pt x="67476" y="27812"/>
                  </a:lnTo>
                  <a:lnTo>
                    <a:pt x="59095" y="28193"/>
                  </a:lnTo>
                  <a:lnTo>
                    <a:pt x="42323" y="28447"/>
                  </a:lnTo>
                  <a:lnTo>
                    <a:pt x="47420" y="28575"/>
                  </a:lnTo>
                  <a:lnTo>
                    <a:pt x="51191" y="32584"/>
                  </a:lnTo>
                  <a:lnTo>
                    <a:pt x="51159" y="35187"/>
                  </a:lnTo>
                  <a:lnTo>
                    <a:pt x="50920" y="42417"/>
                  </a:lnTo>
                  <a:lnTo>
                    <a:pt x="46895" y="46173"/>
                  </a:lnTo>
                  <a:lnTo>
                    <a:pt x="50661" y="46227"/>
                  </a:lnTo>
                  <a:lnTo>
                    <a:pt x="59367" y="46227"/>
                  </a:lnTo>
                  <a:lnTo>
                    <a:pt x="68071" y="45974"/>
                  </a:lnTo>
                  <a:lnTo>
                    <a:pt x="71732" y="45813"/>
                  </a:lnTo>
                  <a:lnTo>
                    <a:pt x="67523" y="42037"/>
                  </a:lnTo>
                  <a:lnTo>
                    <a:pt x="67067" y="34162"/>
                  </a:lnTo>
                  <a:lnTo>
                    <a:pt x="67169" y="31750"/>
                  </a:lnTo>
                  <a:lnTo>
                    <a:pt x="70801" y="27685"/>
                  </a:lnTo>
                  <a:lnTo>
                    <a:pt x="75850" y="27304"/>
                  </a:lnTo>
                  <a:close/>
                </a:path>
                <a:path w="960754" h="49530">
                  <a:moveTo>
                    <a:pt x="37409" y="28355"/>
                  </a:moveTo>
                  <a:lnTo>
                    <a:pt x="33585" y="32130"/>
                  </a:lnTo>
                  <a:lnTo>
                    <a:pt x="33498" y="42037"/>
                  </a:lnTo>
                  <a:lnTo>
                    <a:pt x="37167" y="45846"/>
                  </a:lnTo>
                  <a:lnTo>
                    <a:pt x="40856" y="46042"/>
                  </a:lnTo>
                  <a:lnTo>
                    <a:pt x="43435" y="46122"/>
                  </a:lnTo>
                  <a:lnTo>
                    <a:pt x="46895" y="46173"/>
                  </a:lnTo>
                  <a:lnTo>
                    <a:pt x="50920" y="42417"/>
                  </a:lnTo>
                  <a:lnTo>
                    <a:pt x="51159" y="35187"/>
                  </a:lnTo>
                  <a:lnTo>
                    <a:pt x="51191" y="32584"/>
                  </a:lnTo>
                  <a:lnTo>
                    <a:pt x="47420" y="28575"/>
                  </a:lnTo>
                  <a:lnTo>
                    <a:pt x="37409" y="28355"/>
                  </a:lnTo>
                  <a:close/>
                </a:path>
                <a:path w="960754" h="49530">
                  <a:moveTo>
                    <a:pt x="40856" y="46042"/>
                  </a:moveTo>
                  <a:lnTo>
                    <a:pt x="41958" y="46100"/>
                  </a:lnTo>
                  <a:lnTo>
                    <a:pt x="43435" y="46122"/>
                  </a:lnTo>
                  <a:lnTo>
                    <a:pt x="40856" y="46042"/>
                  </a:lnTo>
                  <a:close/>
                </a:path>
                <a:path w="960754" h="49530">
                  <a:moveTo>
                    <a:pt x="29515" y="28207"/>
                  </a:moveTo>
                  <a:lnTo>
                    <a:pt x="29480" y="28462"/>
                  </a:lnTo>
                  <a:lnTo>
                    <a:pt x="28050" y="29662"/>
                  </a:lnTo>
                  <a:lnTo>
                    <a:pt x="30037" y="32384"/>
                  </a:lnTo>
                  <a:lnTo>
                    <a:pt x="30100" y="33400"/>
                  </a:lnTo>
                  <a:lnTo>
                    <a:pt x="28732" y="41909"/>
                  </a:lnTo>
                  <a:lnTo>
                    <a:pt x="24418" y="45052"/>
                  </a:lnTo>
                  <a:lnTo>
                    <a:pt x="27071" y="45465"/>
                  </a:lnTo>
                  <a:lnTo>
                    <a:pt x="34548" y="45846"/>
                  </a:lnTo>
                  <a:lnTo>
                    <a:pt x="40856" y="46042"/>
                  </a:lnTo>
                  <a:lnTo>
                    <a:pt x="37167" y="45846"/>
                  </a:lnTo>
                  <a:lnTo>
                    <a:pt x="33498" y="42037"/>
                  </a:lnTo>
                  <a:lnTo>
                    <a:pt x="33585" y="32130"/>
                  </a:lnTo>
                  <a:lnTo>
                    <a:pt x="37409" y="28355"/>
                  </a:lnTo>
                  <a:lnTo>
                    <a:pt x="29515" y="28207"/>
                  </a:lnTo>
                  <a:close/>
                </a:path>
                <a:path w="960754" h="49530">
                  <a:moveTo>
                    <a:pt x="76770" y="45592"/>
                  </a:moveTo>
                  <a:lnTo>
                    <a:pt x="71732" y="45813"/>
                  </a:lnTo>
                  <a:lnTo>
                    <a:pt x="76770" y="45592"/>
                  </a:lnTo>
                  <a:close/>
                </a:path>
                <a:path w="960754" h="49530">
                  <a:moveTo>
                    <a:pt x="81038" y="27177"/>
                  </a:moveTo>
                  <a:lnTo>
                    <a:pt x="75850" y="27304"/>
                  </a:lnTo>
                  <a:lnTo>
                    <a:pt x="70801" y="27685"/>
                  </a:lnTo>
                  <a:lnTo>
                    <a:pt x="67169" y="31750"/>
                  </a:lnTo>
                  <a:lnTo>
                    <a:pt x="67067" y="34162"/>
                  </a:lnTo>
                  <a:lnTo>
                    <a:pt x="67523" y="42037"/>
                  </a:lnTo>
                  <a:lnTo>
                    <a:pt x="71732" y="45813"/>
                  </a:lnTo>
                  <a:lnTo>
                    <a:pt x="81940" y="45337"/>
                  </a:lnTo>
                  <a:lnTo>
                    <a:pt x="85743" y="41147"/>
                  </a:lnTo>
                  <a:lnTo>
                    <a:pt x="85310" y="30987"/>
                  </a:lnTo>
                  <a:lnTo>
                    <a:pt x="81038" y="27177"/>
                  </a:lnTo>
                  <a:close/>
                </a:path>
                <a:path w="960754" h="49530">
                  <a:moveTo>
                    <a:pt x="81940" y="45337"/>
                  </a:moveTo>
                  <a:lnTo>
                    <a:pt x="76770" y="45592"/>
                  </a:lnTo>
                  <a:lnTo>
                    <a:pt x="81823" y="45465"/>
                  </a:lnTo>
                  <a:lnTo>
                    <a:pt x="81940" y="45337"/>
                  </a:lnTo>
                  <a:close/>
                </a:path>
                <a:path w="960754" h="49530">
                  <a:moveTo>
                    <a:pt x="118617" y="27177"/>
                  </a:moveTo>
                  <a:lnTo>
                    <a:pt x="81038" y="27177"/>
                  </a:lnTo>
                  <a:lnTo>
                    <a:pt x="85310" y="30987"/>
                  </a:lnTo>
                  <a:lnTo>
                    <a:pt x="85743" y="41147"/>
                  </a:lnTo>
                  <a:lnTo>
                    <a:pt x="81940" y="45337"/>
                  </a:lnTo>
                  <a:lnTo>
                    <a:pt x="102431" y="44195"/>
                  </a:lnTo>
                  <a:lnTo>
                    <a:pt x="122910" y="42528"/>
                  </a:lnTo>
                  <a:lnTo>
                    <a:pt x="118418" y="38734"/>
                  </a:lnTo>
                  <a:lnTo>
                    <a:pt x="117576" y="28955"/>
                  </a:lnTo>
                  <a:lnTo>
                    <a:pt x="117641" y="28320"/>
                  </a:lnTo>
                  <a:lnTo>
                    <a:pt x="118617" y="27177"/>
                  </a:lnTo>
                  <a:close/>
                </a:path>
                <a:path w="960754" h="49530">
                  <a:moveTo>
                    <a:pt x="20646" y="44464"/>
                  </a:moveTo>
                  <a:lnTo>
                    <a:pt x="24373" y="45084"/>
                  </a:lnTo>
                  <a:lnTo>
                    <a:pt x="20646" y="44464"/>
                  </a:lnTo>
                  <a:close/>
                </a:path>
                <a:path w="960754" h="49530">
                  <a:moveTo>
                    <a:pt x="865311" y="18332"/>
                  </a:moveTo>
                  <a:lnTo>
                    <a:pt x="870061" y="19430"/>
                  </a:lnTo>
                  <a:lnTo>
                    <a:pt x="873034" y="24002"/>
                  </a:lnTo>
                  <a:lnTo>
                    <a:pt x="870967" y="33400"/>
                  </a:lnTo>
                  <a:lnTo>
                    <a:pt x="866419" y="36383"/>
                  </a:lnTo>
                  <a:lnTo>
                    <a:pt x="905105" y="45084"/>
                  </a:lnTo>
                  <a:lnTo>
                    <a:pt x="905347" y="44931"/>
                  </a:lnTo>
                  <a:lnTo>
                    <a:pt x="900142" y="43941"/>
                  </a:lnTo>
                  <a:lnTo>
                    <a:pt x="895201" y="42799"/>
                  </a:lnTo>
                  <a:lnTo>
                    <a:pt x="892090" y="38057"/>
                  </a:lnTo>
                  <a:lnTo>
                    <a:pt x="892210" y="37083"/>
                  </a:lnTo>
                  <a:lnTo>
                    <a:pt x="894018" y="27939"/>
                  </a:lnTo>
                  <a:lnTo>
                    <a:pt x="898912" y="24764"/>
                  </a:lnTo>
                  <a:lnTo>
                    <a:pt x="899217" y="24764"/>
                  </a:lnTo>
                  <a:lnTo>
                    <a:pt x="865311" y="18332"/>
                  </a:lnTo>
                  <a:close/>
                </a:path>
                <a:path w="960754" h="49530">
                  <a:moveTo>
                    <a:pt x="21249" y="30606"/>
                  </a:moveTo>
                  <a:lnTo>
                    <a:pt x="19709" y="30714"/>
                  </a:lnTo>
                  <a:lnTo>
                    <a:pt x="20237" y="34543"/>
                  </a:lnTo>
                  <a:lnTo>
                    <a:pt x="15167" y="41655"/>
                  </a:lnTo>
                  <a:lnTo>
                    <a:pt x="13954" y="41868"/>
                  </a:lnTo>
                  <a:lnTo>
                    <a:pt x="15255" y="43560"/>
                  </a:lnTo>
                  <a:lnTo>
                    <a:pt x="20646" y="44464"/>
                  </a:lnTo>
                  <a:lnTo>
                    <a:pt x="24418" y="45052"/>
                  </a:lnTo>
                  <a:lnTo>
                    <a:pt x="28732" y="41909"/>
                  </a:lnTo>
                  <a:lnTo>
                    <a:pt x="30100" y="33400"/>
                  </a:lnTo>
                  <a:lnTo>
                    <a:pt x="30183" y="32584"/>
                  </a:lnTo>
                  <a:lnTo>
                    <a:pt x="29018" y="30987"/>
                  </a:lnTo>
                  <a:lnTo>
                    <a:pt x="26470" y="30987"/>
                  </a:lnTo>
                  <a:lnTo>
                    <a:pt x="21249" y="30606"/>
                  </a:lnTo>
                  <a:close/>
                </a:path>
                <a:path w="960754" h="49530">
                  <a:moveTo>
                    <a:pt x="898912" y="24764"/>
                  </a:moveTo>
                  <a:lnTo>
                    <a:pt x="894018" y="27939"/>
                  </a:lnTo>
                  <a:lnTo>
                    <a:pt x="892210" y="37083"/>
                  </a:lnTo>
                  <a:lnTo>
                    <a:pt x="892090" y="38057"/>
                  </a:lnTo>
                  <a:lnTo>
                    <a:pt x="895201" y="42799"/>
                  </a:lnTo>
                  <a:lnTo>
                    <a:pt x="900142" y="43941"/>
                  </a:lnTo>
                  <a:lnTo>
                    <a:pt x="905347" y="44931"/>
                  </a:lnTo>
                  <a:lnTo>
                    <a:pt x="910084" y="41909"/>
                  </a:lnTo>
                  <a:lnTo>
                    <a:pt x="912287" y="32130"/>
                  </a:lnTo>
                  <a:lnTo>
                    <a:pt x="912237" y="31707"/>
                  </a:lnTo>
                  <a:lnTo>
                    <a:pt x="909199" y="26924"/>
                  </a:lnTo>
                  <a:lnTo>
                    <a:pt x="906545" y="26288"/>
                  </a:lnTo>
                  <a:lnTo>
                    <a:pt x="898912" y="24764"/>
                  </a:lnTo>
                  <a:close/>
                </a:path>
                <a:path w="960754" h="49530">
                  <a:moveTo>
                    <a:pt x="13954" y="41868"/>
                  </a:moveTo>
                  <a:lnTo>
                    <a:pt x="10079" y="42544"/>
                  </a:lnTo>
                  <a:lnTo>
                    <a:pt x="10219" y="42671"/>
                  </a:lnTo>
                  <a:lnTo>
                    <a:pt x="15223" y="43560"/>
                  </a:lnTo>
                  <a:lnTo>
                    <a:pt x="16845" y="43831"/>
                  </a:lnTo>
                  <a:lnTo>
                    <a:pt x="15255" y="43560"/>
                  </a:lnTo>
                  <a:lnTo>
                    <a:pt x="13954" y="41868"/>
                  </a:lnTo>
                  <a:close/>
                </a:path>
                <a:path w="960754" h="49530">
                  <a:moveTo>
                    <a:pt x="6400" y="40004"/>
                  </a:moveTo>
                  <a:lnTo>
                    <a:pt x="10037" y="42544"/>
                  </a:lnTo>
                  <a:lnTo>
                    <a:pt x="6400" y="40004"/>
                  </a:lnTo>
                  <a:close/>
                </a:path>
                <a:path w="960754" h="49530">
                  <a:moveTo>
                    <a:pt x="2659" y="35998"/>
                  </a:moveTo>
                  <a:lnTo>
                    <a:pt x="3044" y="37591"/>
                  </a:lnTo>
                  <a:lnTo>
                    <a:pt x="6400" y="40004"/>
                  </a:lnTo>
                  <a:lnTo>
                    <a:pt x="10079" y="42544"/>
                  </a:lnTo>
                  <a:lnTo>
                    <a:pt x="13954" y="41868"/>
                  </a:lnTo>
                  <a:lnTo>
                    <a:pt x="12132" y="39496"/>
                  </a:lnTo>
                  <a:lnTo>
                    <a:pt x="12189" y="38988"/>
                  </a:lnTo>
                  <a:lnTo>
                    <a:pt x="10215" y="38988"/>
                  </a:lnTo>
                  <a:lnTo>
                    <a:pt x="2659" y="35998"/>
                  </a:lnTo>
                  <a:close/>
                </a:path>
                <a:path w="960754" h="49530">
                  <a:moveTo>
                    <a:pt x="184743" y="23113"/>
                  </a:moveTo>
                  <a:lnTo>
                    <a:pt x="131574" y="23113"/>
                  </a:lnTo>
                  <a:lnTo>
                    <a:pt x="136086" y="26924"/>
                  </a:lnTo>
                  <a:lnTo>
                    <a:pt x="136971" y="37210"/>
                  </a:lnTo>
                  <a:lnTo>
                    <a:pt x="133177" y="41655"/>
                  </a:lnTo>
                  <a:lnTo>
                    <a:pt x="122910" y="42528"/>
                  </a:lnTo>
                  <a:lnTo>
                    <a:pt x="128052" y="42163"/>
                  </a:lnTo>
                  <a:lnTo>
                    <a:pt x="189962" y="36449"/>
                  </a:lnTo>
                  <a:lnTo>
                    <a:pt x="185605" y="32638"/>
                  </a:lnTo>
                  <a:lnTo>
                    <a:pt x="184743" y="23113"/>
                  </a:lnTo>
                  <a:close/>
                </a:path>
                <a:path w="960754" h="49530">
                  <a:moveTo>
                    <a:pt x="131574" y="23113"/>
                  </a:moveTo>
                  <a:lnTo>
                    <a:pt x="121328" y="24002"/>
                  </a:lnTo>
                  <a:lnTo>
                    <a:pt x="117641" y="28320"/>
                  </a:lnTo>
                  <a:lnTo>
                    <a:pt x="117576" y="28955"/>
                  </a:lnTo>
                  <a:lnTo>
                    <a:pt x="118418" y="38734"/>
                  </a:lnTo>
                  <a:lnTo>
                    <a:pt x="122910" y="42528"/>
                  </a:lnTo>
                  <a:lnTo>
                    <a:pt x="133177" y="41655"/>
                  </a:lnTo>
                  <a:lnTo>
                    <a:pt x="136971" y="37210"/>
                  </a:lnTo>
                  <a:lnTo>
                    <a:pt x="136086" y="26924"/>
                  </a:lnTo>
                  <a:lnTo>
                    <a:pt x="131574" y="23113"/>
                  </a:lnTo>
                  <a:close/>
                </a:path>
                <a:path w="960754" h="49530">
                  <a:moveTo>
                    <a:pt x="19709" y="30714"/>
                  </a:moveTo>
                  <a:lnTo>
                    <a:pt x="16429" y="32765"/>
                  </a:lnTo>
                  <a:lnTo>
                    <a:pt x="14754" y="36956"/>
                  </a:lnTo>
                  <a:lnTo>
                    <a:pt x="12295" y="38057"/>
                  </a:lnTo>
                  <a:lnTo>
                    <a:pt x="12132" y="39496"/>
                  </a:lnTo>
                  <a:lnTo>
                    <a:pt x="13954" y="41868"/>
                  </a:lnTo>
                  <a:lnTo>
                    <a:pt x="15167" y="41655"/>
                  </a:lnTo>
                  <a:lnTo>
                    <a:pt x="20237" y="34543"/>
                  </a:lnTo>
                  <a:lnTo>
                    <a:pt x="19709" y="30714"/>
                  </a:lnTo>
                  <a:close/>
                </a:path>
                <a:path w="960754" h="49530">
                  <a:moveTo>
                    <a:pt x="1817" y="27304"/>
                  </a:moveTo>
                  <a:lnTo>
                    <a:pt x="124" y="31495"/>
                  </a:lnTo>
                  <a:lnTo>
                    <a:pt x="0" y="32384"/>
                  </a:lnTo>
                  <a:lnTo>
                    <a:pt x="2329" y="37083"/>
                  </a:lnTo>
                  <a:lnTo>
                    <a:pt x="6400" y="40004"/>
                  </a:lnTo>
                  <a:lnTo>
                    <a:pt x="3044" y="37591"/>
                  </a:lnTo>
                  <a:lnTo>
                    <a:pt x="2659" y="35998"/>
                  </a:lnTo>
                  <a:lnTo>
                    <a:pt x="2194" y="35813"/>
                  </a:lnTo>
                  <a:lnTo>
                    <a:pt x="310" y="31430"/>
                  </a:lnTo>
                  <a:lnTo>
                    <a:pt x="434" y="30733"/>
                  </a:lnTo>
                  <a:lnTo>
                    <a:pt x="1817" y="27304"/>
                  </a:lnTo>
                  <a:close/>
                </a:path>
                <a:path w="960754" h="49530">
                  <a:moveTo>
                    <a:pt x="4002" y="29319"/>
                  </a:moveTo>
                  <a:lnTo>
                    <a:pt x="1972" y="33146"/>
                  </a:lnTo>
                  <a:lnTo>
                    <a:pt x="2659" y="35998"/>
                  </a:lnTo>
                  <a:lnTo>
                    <a:pt x="10215" y="38988"/>
                  </a:lnTo>
                  <a:lnTo>
                    <a:pt x="12295" y="38057"/>
                  </a:lnTo>
                  <a:lnTo>
                    <a:pt x="12609" y="35305"/>
                  </a:lnTo>
                  <a:lnTo>
                    <a:pt x="12459" y="35305"/>
                  </a:lnTo>
                  <a:lnTo>
                    <a:pt x="7809" y="34543"/>
                  </a:lnTo>
                  <a:lnTo>
                    <a:pt x="4002" y="29319"/>
                  </a:lnTo>
                  <a:close/>
                </a:path>
                <a:path w="960754" h="49530">
                  <a:moveTo>
                    <a:pt x="12295" y="38057"/>
                  </a:moveTo>
                  <a:lnTo>
                    <a:pt x="10215" y="38988"/>
                  </a:lnTo>
                  <a:lnTo>
                    <a:pt x="12189" y="38988"/>
                  </a:lnTo>
                  <a:lnTo>
                    <a:pt x="12295" y="38057"/>
                  </a:lnTo>
                  <a:close/>
                </a:path>
                <a:path w="960754" h="49530">
                  <a:moveTo>
                    <a:pt x="16590" y="32225"/>
                  </a:moveTo>
                  <a:lnTo>
                    <a:pt x="16121" y="32638"/>
                  </a:lnTo>
                  <a:lnTo>
                    <a:pt x="12622" y="35187"/>
                  </a:lnTo>
                  <a:lnTo>
                    <a:pt x="12295" y="38057"/>
                  </a:lnTo>
                  <a:lnTo>
                    <a:pt x="14754" y="36956"/>
                  </a:lnTo>
                  <a:lnTo>
                    <a:pt x="16429" y="32765"/>
                  </a:lnTo>
                  <a:lnTo>
                    <a:pt x="16590" y="32225"/>
                  </a:lnTo>
                  <a:close/>
                </a:path>
                <a:path w="960754" h="49530">
                  <a:moveTo>
                    <a:pt x="268338" y="11335"/>
                  </a:moveTo>
                  <a:lnTo>
                    <a:pt x="208863" y="16266"/>
                  </a:lnTo>
                  <a:lnTo>
                    <a:pt x="198707" y="17144"/>
                  </a:lnTo>
                  <a:lnTo>
                    <a:pt x="202953" y="20827"/>
                  </a:lnTo>
                  <a:lnTo>
                    <a:pt x="203758" y="29209"/>
                  </a:lnTo>
                  <a:lnTo>
                    <a:pt x="203871" y="31057"/>
                  </a:lnTo>
                  <a:lnTo>
                    <a:pt x="200233" y="35432"/>
                  </a:lnTo>
                  <a:lnTo>
                    <a:pt x="190058" y="36439"/>
                  </a:lnTo>
                  <a:lnTo>
                    <a:pt x="270414" y="28701"/>
                  </a:lnTo>
                  <a:lnTo>
                    <a:pt x="269759" y="28701"/>
                  </a:lnTo>
                  <a:lnTo>
                    <a:pt x="265629" y="25217"/>
                  </a:lnTo>
                  <a:lnTo>
                    <a:pt x="265503" y="24637"/>
                  </a:lnTo>
                  <a:lnTo>
                    <a:pt x="264774" y="15493"/>
                  </a:lnTo>
                  <a:lnTo>
                    <a:pt x="268338" y="11335"/>
                  </a:lnTo>
                  <a:close/>
                </a:path>
                <a:path w="960754" h="49530">
                  <a:moveTo>
                    <a:pt x="861619" y="35305"/>
                  </a:moveTo>
                  <a:lnTo>
                    <a:pt x="866318" y="36449"/>
                  </a:lnTo>
                  <a:lnTo>
                    <a:pt x="861619" y="35305"/>
                  </a:lnTo>
                  <a:close/>
                </a:path>
                <a:path w="960754" h="49530">
                  <a:moveTo>
                    <a:pt x="198522" y="17160"/>
                  </a:moveTo>
                  <a:lnTo>
                    <a:pt x="188418" y="18041"/>
                  </a:lnTo>
                  <a:lnTo>
                    <a:pt x="184800" y="22478"/>
                  </a:lnTo>
                  <a:lnTo>
                    <a:pt x="184743" y="23113"/>
                  </a:lnTo>
                  <a:lnTo>
                    <a:pt x="185605" y="32638"/>
                  </a:lnTo>
                  <a:lnTo>
                    <a:pt x="190058" y="36439"/>
                  </a:lnTo>
                  <a:lnTo>
                    <a:pt x="200233" y="35432"/>
                  </a:lnTo>
                  <a:lnTo>
                    <a:pt x="203871" y="31057"/>
                  </a:lnTo>
                  <a:lnTo>
                    <a:pt x="203758" y="29209"/>
                  </a:lnTo>
                  <a:lnTo>
                    <a:pt x="202953" y="20827"/>
                  </a:lnTo>
                  <a:lnTo>
                    <a:pt x="198522" y="17160"/>
                  </a:lnTo>
                  <a:close/>
                </a:path>
                <a:path w="960754" h="49530">
                  <a:moveTo>
                    <a:pt x="860309" y="17453"/>
                  </a:moveTo>
                  <a:lnTo>
                    <a:pt x="855829" y="20446"/>
                  </a:lnTo>
                  <a:lnTo>
                    <a:pt x="854049" y="29844"/>
                  </a:lnTo>
                  <a:lnTo>
                    <a:pt x="857013" y="34289"/>
                  </a:lnTo>
                  <a:lnTo>
                    <a:pt x="866419" y="36383"/>
                  </a:lnTo>
                  <a:lnTo>
                    <a:pt x="870967" y="33400"/>
                  </a:lnTo>
                  <a:lnTo>
                    <a:pt x="873034" y="24002"/>
                  </a:lnTo>
                  <a:lnTo>
                    <a:pt x="870061" y="19430"/>
                  </a:lnTo>
                  <a:lnTo>
                    <a:pt x="864624" y="18202"/>
                  </a:lnTo>
                  <a:lnTo>
                    <a:pt x="860309" y="17453"/>
                  </a:lnTo>
                  <a:close/>
                </a:path>
                <a:path w="960754" h="49530">
                  <a:moveTo>
                    <a:pt x="3586" y="24242"/>
                  </a:moveTo>
                  <a:lnTo>
                    <a:pt x="2631" y="25217"/>
                  </a:lnTo>
                  <a:lnTo>
                    <a:pt x="434" y="30733"/>
                  </a:lnTo>
                  <a:lnTo>
                    <a:pt x="310" y="31430"/>
                  </a:lnTo>
                  <a:lnTo>
                    <a:pt x="2194" y="35813"/>
                  </a:lnTo>
                  <a:lnTo>
                    <a:pt x="2659" y="35998"/>
                  </a:lnTo>
                  <a:lnTo>
                    <a:pt x="1972" y="33146"/>
                  </a:lnTo>
                  <a:lnTo>
                    <a:pt x="3905" y="29503"/>
                  </a:lnTo>
                  <a:lnTo>
                    <a:pt x="3922" y="29209"/>
                  </a:lnTo>
                  <a:lnTo>
                    <a:pt x="2997" y="27939"/>
                  </a:lnTo>
                  <a:lnTo>
                    <a:pt x="3586" y="24242"/>
                  </a:lnTo>
                  <a:close/>
                </a:path>
                <a:path w="960754" h="49530">
                  <a:moveTo>
                    <a:pt x="8854" y="24650"/>
                  </a:moveTo>
                  <a:lnTo>
                    <a:pt x="6014" y="25526"/>
                  </a:lnTo>
                  <a:lnTo>
                    <a:pt x="4002" y="29319"/>
                  </a:lnTo>
                  <a:lnTo>
                    <a:pt x="7809" y="34543"/>
                  </a:lnTo>
                  <a:lnTo>
                    <a:pt x="12459" y="35305"/>
                  </a:lnTo>
                  <a:lnTo>
                    <a:pt x="12622" y="35187"/>
                  </a:lnTo>
                  <a:lnTo>
                    <a:pt x="13014" y="31750"/>
                  </a:lnTo>
                  <a:lnTo>
                    <a:pt x="12289" y="31750"/>
                  </a:lnTo>
                  <a:lnTo>
                    <a:pt x="9091" y="28955"/>
                  </a:lnTo>
                  <a:lnTo>
                    <a:pt x="8854" y="24650"/>
                  </a:lnTo>
                  <a:close/>
                </a:path>
                <a:path w="960754" h="49530">
                  <a:moveTo>
                    <a:pt x="12622" y="35187"/>
                  </a:moveTo>
                  <a:lnTo>
                    <a:pt x="12459" y="35305"/>
                  </a:lnTo>
                  <a:lnTo>
                    <a:pt x="12609" y="35305"/>
                  </a:lnTo>
                  <a:close/>
                </a:path>
                <a:path w="960754" h="49530">
                  <a:moveTo>
                    <a:pt x="810127" y="26796"/>
                  </a:moveTo>
                  <a:lnTo>
                    <a:pt x="823156" y="28462"/>
                  </a:lnTo>
                  <a:lnTo>
                    <a:pt x="835969" y="30479"/>
                  </a:lnTo>
                  <a:lnTo>
                    <a:pt x="848828" y="32765"/>
                  </a:lnTo>
                  <a:lnTo>
                    <a:pt x="861619" y="35305"/>
                  </a:lnTo>
                  <a:lnTo>
                    <a:pt x="857013" y="34289"/>
                  </a:lnTo>
                  <a:lnTo>
                    <a:pt x="854049" y="29844"/>
                  </a:lnTo>
                  <a:lnTo>
                    <a:pt x="854530" y="27304"/>
                  </a:lnTo>
                  <a:lnTo>
                    <a:pt x="814656" y="27304"/>
                  </a:lnTo>
                  <a:lnTo>
                    <a:pt x="810127" y="26796"/>
                  </a:lnTo>
                  <a:close/>
                </a:path>
                <a:path w="960754" h="49530">
                  <a:moveTo>
                    <a:pt x="16794" y="31495"/>
                  </a:moveTo>
                  <a:lnTo>
                    <a:pt x="13018" y="31707"/>
                  </a:lnTo>
                  <a:lnTo>
                    <a:pt x="12622" y="35187"/>
                  </a:lnTo>
                  <a:lnTo>
                    <a:pt x="16113" y="32638"/>
                  </a:lnTo>
                  <a:lnTo>
                    <a:pt x="16794" y="31495"/>
                  </a:lnTo>
                  <a:close/>
                </a:path>
                <a:path w="960754" h="49530">
                  <a:moveTo>
                    <a:pt x="16869" y="31368"/>
                  </a:moveTo>
                  <a:lnTo>
                    <a:pt x="16129" y="32625"/>
                  </a:lnTo>
                  <a:lnTo>
                    <a:pt x="16621" y="32130"/>
                  </a:lnTo>
                  <a:lnTo>
                    <a:pt x="16869" y="31368"/>
                  </a:lnTo>
                  <a:close/>
                </a:path>
                <a:path w="960754" h="49530">
                  <a:moveTo>
                    <a:pt x="16614" y="32152"/>
                  </a:moveTo>
                  <a:lnTo>
                    <a:pt x="16176" y="32584"/>
                  </a:lnTo>
                  <a:lnTo>
                    <a:pt x="16553" y="32257"/>
                  </a:lnTo>
                  <a:close/>
                </a:path>
                <a:path w="960754" h="49530">
                  <a:moveTo>
                    <a:pt x="18372" y="31057"/>
                  </a:moveTo>
                  <a:lnTo>
                    <a:pt x="17764" y="31241"/>
                  </a:lnTo>
                  <a:lnTo>
                    <a:pt x="17347" y="31430"/>
                  </a:lnTo>
                  <a:lnTo>
                    <a:pt x="16636" y="32130"/>
                  </a:lnTo>
                  <a:lnTo>
                    <a:pt x="17178" y="31707"/>
                  </a:lnTo>
                  <a:lnTo>
                    <a:pt x="17609" y="31368"/>
                  </a:lnTo>
                  <a:lnTo>
                    <a:pt x="18372" y="31057"/>
                  </a:lnTo>
                  <a:close/>
                </a:path>
                <a:path w="960754" h="49530">
                  <a:moveTo>
                    <a:pt x="17410" y="31368"/>
                  </a:moveTo>
                  <a:lnTo>
                    <a:pt x="16869" y="31368"/>
                  </a:lnTo>
                  <a:lnTo>
                    <a:pt x="16614" y="32152"/>
                  </a:lnTo>
                  <a:lnTo>
                    <a:pt x="17281" y="31495"/>
                  </a:lnTo>
                  <a:lnTo>
                    <a:pt x="17410" y="31368"/>
                  </a:lnTo>
                  <a:close/>
                </a:path>
                <a:path w="960754" h="49530">
                  <a:moveTo>
                    <a:pt x="10952" y="24002"/>
                  </a:moveTo>
                  <a:lnTo>
                    <a:pt x="8894" y="24637"/>
                  </a:lnTo>
                  <a:lnTo>
                    <a:pt x="8972" y="26796"/>
                  </a:lnTo>
                  <a:lnTo>
                    <a:pt x="9091" y="28955"/>
                  </a:lnTo>
                  <a:lnTo>
                    <a:pt x="12289" y="31750"/>
                  </a:lnTo>
                  <a:lnTo>
                    <a:pt x="13018" y="31707"/>
                  </a:lnTo>
                  <a:lnTo>
                    <a:pt x="13187" y="30225"/>
                  </a:lnTo>
                  <a:lnTo>
                    <a:pt x="16632" y="27525"/>
                  </a:lnTo>
                  <a:lnTo>
                    <a:pt x="16243" y="27050"/>
                  </a:lnTo>
                  <a:lnTo>
                    <a:pt x="15998" y="26491"/>
                  </a:lnTo>
                  <a:lnTo>
                    <a:pt x="15529" y="26415"/>
                  </a:lnTo>
                  <a:lnTo>
                    <a:pt x="10952" y="24002"/>
                  </a:lnTo>
                  <a:close/>
                </a:path>
                <a:path w="960754" h="49530">
                  <a:moveTo>
                    <a:pt x="13018" y="31707"/>
                  </a:moveTo>
                  <a:lnTo>
                    <a:pt x="12289" y="31750"/>
                  </a:lnTo>
                  <a:lnTo>
                    <a:pt x="13014" y="31750"/>
                  </a:lnTo>
                  <a:close/>
                </a:path>
                <a:path w="960754" h="49530">
                  <a:moveTo>
                    <a:pt x="16734" y="27445"/>
                  </a:moveTo>
                  <a:lnTo>
                    <a:pt x="13187" y="30225"/>
                  </a:lnTo>
                  <a:lnTo>
                    <a:pt x="13018" y="31707"/>
                  </a:lnTo>
                  <a:lnTo>
                    <a:pt x="16619" y="31495"/>
                  </a:lnTo>
                  <a:lnTo>
                    <a:pt x="16794" y="31495"/>
                  </a:lnTo>
                  <a:lnTo>
                    <a:pt x="17410" y="31368"/>
                  </a:lnTo>
                  <a:lnTo>
                    <a:pt x="19303" y="29503"/>
                  </a:lnTo>
                  <a:lnTo>
                    <a:pt x="16734" y="27445"/>
                  </a:lnTo>
                  <a:close/>
                </a:path>
                <a:path w="960754" h="49530">
                  <a:moveTo>
                    <a:pt x="17347" y="31430"/>
                  </a:moveTo>
                  <a:lnTo>
                    <a:pt x="17203" y="31495"/>
                  </a:lnTo>
                  <a:lnTo>
                    <a:pt x="17347" y="31430"/>
                  </a:lnTo>
                  <a:close/>
                </a:path>
                <a:path w="960754" h="49530">
                  <a:moveTo>
                    <a:pt x="19303" y="29503"/>
                  </a:moveTo>
                  <a:lnTo>
                    <a:pt x="17347" y="31430"/>
                  </a:lnTo>
                  <a:lnTo>
                    <a:pt x="17764" y="31241"/>
                  </a:lnTo>
                  <a:lnTo>
                    <a:pt x="18372" y="31057"/>
                  </a:lnTo>
                  <a:lnTo>
                    <a:pt x="19682" y="30521"/>
                  </a:lnTo>
                  <a:lnTo>
                    <a:pt x="19571" y="29717"/>
                  </a:lnTo>
                  <a:lnTo>
                    <a:pt x="19303" y="29503"/>
                  </a:lnTo>
                  <a:close/>
                </a:path>
                <a:path w="960754" h="49530">
                  <a:moveTo>
                    <a:pt x="19682" y="30521"/>
                  </a:moveTo>
                  <a:lnTo>
                    <a:pt x="18372" y="31057"/>
                  </a:lnTo>
                  <a:lnTo>
                    <a:pt x="19434" y="30733"/>
                  </a:lnTo>
                  <a:lnTo>
                    <a:pt x="19709" y="30714"/>
                  </a:lnTo>
                  <a:lnTo>
                    <a:pt x="19682" y="30521"/>
                  </a:lnTo>
                  <a:close/>
                </a:path>
                <a:path w="960754" h="49530">
                  <a:moveTo>
                    <a:pt x="26924" y="30606"/>
                  </a:moveTo>
                  <a:lnTo>
                    <a:pt x="21249" y="30606"/>
                  </a:lnTo>
                  <a:lnTo>
                    <a:pt x="26470" y="30987"/>
                  </a:lnTo>
                  <a:lnTo>
                    <a:pt x="26924" y="30606"/>
                  </a:lnTo>
                  <a:close/>
                </a:path>
                <a:path w="960754" h="49530">
                  <a:moveTo>
                    <a:pt x="28050" y="29662"/>
                  </a:moveTo>
                  <a:lnTo>
                    <a:pt x="26470" y="30987"/>
                  </a:lnTo>
                  <a:lnTo>
                    <a:pt x="29018" y="30987"/>
                  </a:lnTo>
                  <a:lnTo>
                    <a:pt x="28050" y="29662"/>
                  </a:lnTo>
                  <a:close/>
                </a:path>
                <a:path w="960754" h="49530">
                  <a:moveTo>
                    <a:pt x="22589" y="27525"/>
                  </a:moveTo>
                  <a:lnTo>
                    <a:pt x="21646" y="29717"/>
                  </a:lnTo>
                  <a:lnTo>
                    <a:pt x="19783" y="30479"/>
                  </a:lnTo>
                  <a:lnTo>
                    <a:pt x="19709" y="30714"/>
                  </a:lnTo>
                  <a:lnTo>
                    <a:pt x="21249" y="30606"/>
                  </a:lnTo>
                  <a:lnTo>
                    <a:pt x="26924" y="30606"/>
                  </a:lnTo>
                  <a:lnTo>
                    <a:pt x="27984" y="29717"/>
                  </a:lnTo>
                  <a:lnTo>
                    <a:pt x="27935" y="29503"/>
                  </a:lnTo>
                  <a:lnTo>
                    <a:pt x="27072" y="28320"/>
                  </a:lnTo>
                  <a:lnTo>
                    <a:pt x="22589" y="27525"/>
                  </a:lnTo>
                  <a:close/>
                </a:path>
                <a:path w="960754" h="49530">
                  <a:moveTo>
                    <a:pt x="19598" y="27191"/>
                  </a:moveTo>
                  <a:lnTo>
                    <a:pt x="19489" y="29319"/>
                  </a:lnTo>
                  <a:lnTo>
                    <a:pt x="19303" y="29503"/>
                  </a:lnTo>
                  <a:lnTo>
                    <a:pt x="19571" y="29717"/>
                  </a:lnTo>
                  <a:lnTo>
                    <a:pt x="19682" y="30521"/>
                  </a:lnTo>
                  <a:lnTo>
                    <a:pt x="21646" y="29717"/>
                  </a:lnTo>
                  <a:lnTo>
                    <a:pt x="22520" y="27685"/>
                  </a:lnTo>
                  <a:lnTo>
                    <a:pt x="22469" y="27504"/>
                  </a:lnTo>
                  <a:lnTo>
                    <a:pt x="21724" y="27406"/>
                  </a:lnTo>
                  <a:lnTo>
                    <a:pt x="20357" y="27304"/>
                  </a:lnTo>
                  <a:lnTo>
                    <a:pt x="19598" y="27191"/>
                  </a:lnTo>
                  <a:close/>
                </a:path>
                <a:path w="960754" h="49530">
                  <a:moveTo>
                    <a:pt x="22598" y="27504"/>
                  </a:moveTo>
                  <a:lnTo>
                    <a:pt x="27072" y="28320"/>
                  </a:lnTo>
                  <a:lnTo>
                    <a:pt x="28050" y="29662"/>
                  </a:lnTo>
                  <a:lnTo>
                    <a:pt x="29480" y="28462"/>
                  </a:lnTo>
                  <a:lnTo>
                    <a:pt x="29515" y="28207"/>
                  </a:lnTo>
                  <a:lnTo>
                    <a:pt x="28772" y="28193"/>
                  </a:lnTo>
                  <a:lnTo>
                    <a:pt x="22598" y="27504"/>
                  </a:lnTo>
                  <a:close/>
                </a:path>
                <a:path w="960754" h="49530">
                  <a:moveTo>
                    <a:pt x="17400" y="26924"/>
                  </a:moveTo>
                  <a:lnTo>
                    <a:pt x="16914" y="27304"/>
                  </a:lnTo>
                  <a:lnTo>
                    <a:pt x="16834" y="27525"/>
                  </a:lnTo>
                  <a:lnTo>
                    <a:pt x="19303" y="29503"/>
                  </a:lnTo>
                  <a:lnTo>
                    <a:pt x="19489" y="29319"/>
                  </a:lnTo>
                  <a:lnTo>
                    <a:pt x="19448" y="27169"/>
                  </a:lnTo>
                  <a:lnTo>
                    <a:pt x="19000" y="27102"/>
                  </a:lnTo>
                  <a:lnTo>
                    <a:pt x="17400" y="26924"/>
                  </a:lnTo>
                  <a:close/>
                </a:path>
                <a:path w="960754" h="49530">
                  <a:moveTo>
                    <a:pt x="8694" y="21741"/>
                  </a:moveTo>
                  <a:lnTo>
                    <a:pt x="4070" y="23749"/>
                  </a:lnTo>
                  <a:lnTo>
                    <a:pt x="3586" y="24242"/>
                  </a:lnTo>
                  <a:lnTo>
                    <a:pt x="2997" y="27939"/>
                  </a:lnTo>
                  <a:lnTo>
                    <a:pt x="4002" y="29319"/>
                  </a:lnTo>
                  <a:lnTo>
                    <a:pt x="6014" y="25526"/>
                  </a:lnTo>
                  <a:lnTo>
                    <a:pt x="8854" y="24650"/>
                  </a:lnTo>
                  <a:lnTo>
                    <a:pt x="8694" y="21741"/>
                  </a:lnTo>
                  <a:close/>
                </a:path>
                <a:path w="960754" h="49530">
                  <a:moveTo>
                    <a:pt x="277970" y="10559"/>
                  </a:moveTo>
                  <a:lnTo>
                    <a:pt x="268338" y="11335"/>
                  </a:lnTo>
                  <a:lnTo>
                    <a:pt x="264774" y="15493"/>
                  </a:lnTo>
                  <a:lnTo>
                    <a:pt x="265503" y="24637"/>
                  </a:lnTo>
                  <a:lnTo>
                    <a:pt x="265629" y="25217"/>
                  </a:lnTo>
                  <a:lnTo>
                    <a:pt x="269759" y="28701"/>
                  </a:lnTo>
                  <a:lnTo>
                    <a:pt x="272860" y="28462"/>
                  </a:lnTo>
                  <a:lnTo>
                    <a:pt x="279510" y="27812"/>
                  </a:lnTo>
                  <a:lnTo>
                    <a:pt x="282933" y="23749"/>
                  </a:lnTo>
                  <a:lnTo>
                    <a:pt x="282811" y="21204"/>
                  </a:lnTo>
                  <a:lnTo>
                    <a:pt x="282136" y="14096"/>
                  </a:lnTo>
                  <a:lnTo>
                    <a:pt x="277970" y="10559"/>
                  </a:lnTo>
                  <a:close/>
                </a:path>
                <a:path w="960754" h="49530">
                  <a:moveTo>
                    <a:pt x="272860" y="28462"/>
                  </a:moveTo>
                  <a:lnTo>
                    <a:pt x="269759" y="28701"/>
                  </a:lnTo>
                  <a:lnTo>
                    <a:pt x="270414" y="28701"/>
                  </a:lnTo>
                  <a:lnTo>
                    <a:pt x="272860" y="28462"/>
                  </a:lnTo>
                  <a:close/>
                </a:path>
                <a:path w="960754" h="49530">
                  <a:moveTo>
                    <a:pt x="370170" y="4571"/>
                  </a:moveTo>
                  <a:lnTo>
                    <a:pt x="342482" y="6095"/>
                  </a:lnTo>
                  <a:lnTo>
                    <a:pt x="296270" y="9143"/>
                  </a:lnTo>
                  <a:lnTo>
                    <a:pt x="277970" y="10559"/>
                  </a:lnTo>
                  <a:lnTo>
                    <a:pt x="282136" y="14096"/>
                  </a:lnTo>
                  <a:lnTo>
                    <a:pt x="282811" y="21204"/>
                  </a:lnTo>
                  <a:lnTo>
                    <a:pt x="282933" y="23749"/>
                  </a:lnTo>
                  <a:lnTo>
                    <a:pt x="279510" y="27812"/>
                  </a:lnTo>
                  <a:lnTo>
                    <a:pt x="272860" y="28462"/>
                  </a:lnTo>
                  <a:lnTo>
                    <a:pt x="274700" y="28320"/>
                  </a:lnTo>
                  <a:lnTo>
                    <a:pt x="297630" y="26288"/>
                  </a:lnTo>
                  <a:lnTo>
                    <a:pt x="331304" y="23740"/>
                  </a:lnTo>
                  <a:lnTo>
                    <a:pt x="343545" y="22859"/>
                  </a:lnTo>
                  <a:lnTo>
                    <a:pt x="362345" y="21716"/>
                  </a:lnTo>
                  <a:lnTo>
                    <a:pt x="361896" y="21716"/>
                  </a:lnTo>
                  <a:lnTo>
                    <a:pt x="358098" y="18266"/>
                  </a:lnTo>
                  <a:lnTo>
                    <a:pt x="357975" y="18033"/>
                  </a:lnTo>
                  <a:lnTo>
                    <a:pt x="357495" y="9016"/>
                  </a:lnTo>
                  <a:lnTo>
                    <a:pt x="361015" y="5079"/>
                  </a:lnTo>
                  <a:lnTo>
                    <a:pt x="370217" y="4614"/>
                  </a:lnTo>
                  <a:close/>
                </a:path>
                <a:path w="960754" h="49530">
                  <a:moveTo>
                    <a:pt x="37444" y="28320"/>
                  </a:moveTo>
                  <a:lnTo>
                    <a:pt x="42323" y="28447"/>
                  </a:lnTo>
                  <a:lnTo>
                    <a:pt x="37444" y="28320"/>
                  </a:lnTo>
                  <a:close/>
                </a:path>
                <a:path w="960754" h="49530">
                  <a:moveTo>
                    <a:pt x="22623" y="18033"/>
                  </a:moveTo>
                  <a:lnTo>
                    <a:pt x="18465" y="18033"/>
                  </a:lnTo>
                  <a:lnTo>
                    <a:pt x="20930" y="19684"/>
                  </a:lnTo>
                  <a:lnTo>
                    <a:pt x="23339" y="25780"/>
                  </a:lnTo>
                  <a:lnTo>
                    <a:pt x="22598" y="27504"/>
                  </a:lnTo>
                  <a:lnTo>
                    <a:pt x="28772" y="28193"/>
                  </a:lnTo>
                  <a:lnTo>
                    <a:pt x="29515" y="28207"/>
                  </a:lnTo>
                  <a:lnTo>
                    <a:pt x="30003" y="21463"/>
                  </a:lnTo>
                  <a:lnTo>
                    <a:pt x="27386" y="18414"/>
                  </a:lnTo>
                  <a:lnTo>
                    <a:pt x="22623" y="18033"/>
                  </a:lnTo>
                  <a:close/>
                </a:path>
                <a:path w="960754" h="49530">
                  <a:moveTo>
                    <a:pt x="22250" y="27465"/>
                  </a:moveTo>
                  <a:lnTo>
                    <a:pt x="22589" y="27525"/>
                  </a:lnTo>
                  <a:lnTo>
                    <a:pt x="22250" y="27465"/>
                  </a:lnTo>
                  <a:close/>
                </a:path>
                <a:path w="960754" h="49530">
                  <a:moveTo>
                    <a:pt x="21036" y="17906"/>
                  </a:moveTo>
                  <a:lnTo>
                    <a:pt x="18153" y="17906"/>
                  </a:lnTo>
                  <a:lnTo>
                    <a:pt x="11922" y="18266"/>
                  </a:lnTo>
                  <a:lnTo>
                    <a:pt x="11406" y="18438"/>
                  </a:lnTo>
                  <a:lnTo>
                    <a:pt x="11108" y="18769"/>
                  </a:lnTo>
                  <a:lnTo>
                    <a:pt x="14101" y="19050"/>
                  </a:lnTo>
                  <a:lnTo>
                    <a:pt x="19594" y="24510"/>
                  </a:lnTo>
                  <a:lnTo>
                    <a:pt x="19674" y="27177"/>
                  </a:lnTo>
                  <a:lnTo>
                    <a:pt x="22598" y="27504"/>
                  </a:lnTo>
                  <a:lnTo>
                    <a:pt x="23176" y="26162"/>
                  </a:lnTo>
                  <a:lnTo>
                    <a:pt x="23088" y="25145"/>
                  </a:lnTo>
                  <a:lnTo>
                    <a:pt x="20930" y="19684"/>
                  </a:lnTo>
                  <a:lnTo>
                    <a:pt x="18465" y="18033"/>
                  </a:lnTo>
                  <a:lnTo>
                    <a:pt x="22623" y="18033"/>
                  </a:lnTo>
                  <a:lnTo>
                    <a:pt x="21036" y="17906"/>
                  </a:lnTo>
                  <a:close/>
                </a:path>
                <a:path w="960754" h="49530">
                  <a:moveTo>
                    <a:pt x="15998" y="26491"/>
                  </a:moveTo>
                  <a:lnTo>
                    <a:pt x="16243" y="27050"/>
                  </a:lnTo>
                  <a:lnTo>
                    <a:pt x="16734" y="27445"/>
                  </a:lnTo>
                  <a:lnTo>
                    <a:pt x="17400" y="26924"/>
                  </a:lnTo>
                  <a:lnTo>
                    <a:pt x="18069" y="26924"/>
                  </a:lnTo>
                  <a:lnTo>
                    <a:pt x="16318" y="26542"/>
                  </a:lnTo>
                  <a:lnTo>
                    <a:pt x="15998" y="26491"/>
                  </a:lnTo>
                  <a:close/>
                </a:path>
                <a:path w="960754" h="49530">
                  <a:moveTo>
                    <a:pt x="19598" y="27169"/>
                  </a:moveTo>
                  <a:lnTo>
                    <a:pt x="20357" y="27304"/>
                  </a:lnTo>
                  <a:lnTo>
                    <a:pt x="21724" y="27406"/>
                  </a:lnTo>
                  <a:lnTo>
                    <a:pt x="19598" y="27169"/>
                  </a:lnTo>
                  <a:close/>
                </a:path>
                <a:path w="960754" h="49530">
                  <a:moveTo>
                    <a:pt x="2631" y="25217"/>
                  </a:moveTo>
                  <a:lnTo>
                    <a:pt x="1776" y="27304"/>
                  </a:lnTo>
                  <a:lnTo>
                    <a:pt x="2631" y="25217"/>
                  </a:lnTo>
                  <a:close/>
                </a:path>
                <a:path w="960754" h="49530">
                  <a:moveTo>
                    <a:pt x="124564" y="23715"/>
                  </a:moveTo>
                  <a:lnTo>
                    <a:pt x="101164" y="25653"/>
                  </a:lnTo>
                  <a:lnTo>
                    <a:pt x="88511" y="26542"/>
                  </a:lnTo>
                  <a:lnTo>
                    <a:pt x="75850" y="27304"/>
                  </a:lnTo>
                  <a:lnTo>
                    <a:pt x="81038" y="27177"/>
                  </a:lnTo>
                  <a:lnTo>
                    <a:pt x="118617" y="27177"/>
                  </a:lnTo>
                  <a:lnTo>
                    <a:pt x="121328" y="24002"/>
                  </a:lnTo>
                  <a:lnTo>
                    <a:pt x="124564" y="23715"/>
                  </a:lnTo>
                  <a:close/>
                </a:path>
                <a:path w="960754" h="49530">
                  <a:moveTo>
                    <a:pt x="807648" y="9788"/>
                  </a:moveTo>
                  <a:lnTo>
                    <a:pt x="803538" y="12953"/>
                  </a:lnTo>
                  <a:lnTo>
                    <a:pt x="802436" y="22097"/>
                  </a:lnTo>
                  <a:lnTo>
                    <a:pt x="805624" y="26162"/>
                  </a:lnTo>
                  <a:lnTo>
                    <a:pt x="810127" y="26796"/>
                  </a:lnTo>
                  <a:lnTo>
                    <a:pt x="814656" y="27304"/>
                  </a:lnTo>
                  <a:lnTo>
                    <a:pt x="818805" y="24129"/>
                  </a:lnTo>
                  <a:lnTo>
                    <a:pt x="819984" y="15112"/>
                  </a:lnTo>
                  <a:lnTo>
                    <a:pt x="816790" y="10921"/>
                  </a:lnTo>
                  <a:lnTo>
                    <a:pt x="812195" y="10287"/>
                  </a:lnTo>
                  <a:lnTo>
                    <a:pt x="807648" y="9788"/>
                  </a:lnTo>
                  <a:close/>
                </a:path>
                <a:path w="960754" h="49530">
                  <a:moveTo>
                    <a:pt x="812195" y="10287"/>
                  </a:moveTo>
                  <a:lnTo>
                    <a:pt x="816790" y="10921"/>
                  </a:lnTo>
                  <a:lnTo>
                    <a:pt x="819984" y="15112"/>
                  </a:lnTo>
                  <a:lnTo>
                    <a:pt x="818805" y="24129"/>
                  </a:lnTo>
                  <a:lnTo>
                    <a:pt x="814656" y="27304"/>
                  </a:lnTo>
                  <a:lnTo>
                    <a:pt x="854530" y="27304"/>
                  </a:lnTo>
                  <a:lnTo>
                    <a:pt x="855829" y="20446"/>
                  </a:lnTo>
                  <a:lnTo>
                    <a:pt x="860309" y="17453"/>
                  </a:lnTo>
                  <a:lnTo>
                    <a:pt x="851944" y="16001"/>
                  </a:lnTo>
                  <a:lnTo>
                    <a:pt x="838723" y="13842"/>
                  </a:lnTo>
                  <a:lnTo>
                    <a:pt x="812195" y="10287"/>
                  </a:lnTo>
                  <a:close/>
                </a:path>
                <a:path w="960754" h="49530">
                  <a:moveTo>
                    <a:pt x="19000" y="27102"/>
                  </a:moveTo>
                  <a:lnTo>
                    <a:pt x="19598" y="27191"/>
                  </a:lnTo>
                  <a:lnTo>
                    <a:pt x="19000" y="27102"/>
                  </a:lnTo>
                  <a:close/>
                </a:path>
                <a:path w="960754" h="49530">
                  <a:moveTo>
                    <a:pt x="16273" y="21208"/>
                  </a:moveTo>
                  <a:lnTo>
                    <a:pt x="9921" y="21208"/>
                  </a:lnTo>
                  <a:lnTo>
                    <a:pt x="14522" y="23113"/>
                  </a:lnTo>
                  <a:lnTo>
                    <a:pt x="15998" y="26491"/>
                  </a:lnTo>
                  <a:lnTo>
                    <a:pt x="16318" y="26542"/>
                  </a:lnTo>
                  <a:lnTo>
                    <a:pt x="18653" y="27050"/>
                  </a:lnTo>
                  <a:lnTo>
                    <a:pt x="19598" y="27169"/>
                  </a:lnTo>
                  <a:lnTo>
                    <a:pt x="19594" y="24510"/>
                  </a:lnTo>
                  <a:lnTo>
                    <a:pt x="16273" y="21208"/>
                  </a:lnTo>
                  <a:close/>
                </a:path>
                <a:path w="960754" h="49530">
                  <a:moveTo>
                    <a:pt x="18069" y="26924"/>
                  </a:moveTo>
                  <a:lnTo>
                    <a:pt x="17400" y="26924"/>
                  </a:lnTo>
                  <a:lnTo>
                    <a:pt x="19000" y="27102"/>
                  </a:lnTo>
                  <a:lnTo>
                    <a:pt x="18653" y="27050"/>
                  </a:lnTo>
                  <a:lnTo>
                    <a:pt x="18069" y="26924"/>
                  </a:lnTo>
                  <a:close/>
                </a:path>
                <a:path w="960754" h="49530">
                  <a:moveTo>
                    <a:pt x="742232" y="20494"/>
                  </a:moveTo>
                  <a:lnTo>
                    <a:pt x="758703" y="21589"/>
                  </a:lnTo>
                  <a:lnTo>
                    <a:pt x="775875" y="22987"/>
                  </a:lnTo>
                  <a:lnTo>
                    <a:pt x="793119" y="24650"/>
                  </a:lnTo>
                  <a:lnTo>
                    <a:pt x="810127" y="26796"/>
                  </a:lnTo>
                  <a:lnTo>
                    <a:pt x="805624" y="26162"/>
                  </a:lnTo>
                  <a:lnTo>
                    <a:pt x="802436" y="22097"/>
                  </a:lnTo>
                  <a:lnTo>
                    <a:pt x="802605" y="20700"/>
                  </a:lnTo>
                  <a:lnTo>
                    <a:pt x="745995" y="20700"/>
                  </a:lnTo>
                  <a:lnTo>
                    <a:pt x="742232" y="20494"/>
                  </a:lnTo>
                  <a:close/>
                </a:path>
                <a:path w="960754" h="49530">
                  <a:moveTo>
                    <a:pt x="14910" y="24002"/>
                  </a:moveTo>
                  <a:lnTo>
                    <a:pt x="10952" y="24002"/>
                  </a:lnTo>
                  <a:lnTo>
                    <a:pt x="15529" y="26415"/>
                  </a:lnTo>
                  <a:lnTo>
                    <a:pt x="15998" y="26491"/>
                  </a:lnTo>
                  <a:lnTo>
                    <a:pt x="14910" y="24002"/>
                  </a:lnTo>
                  <a:close/>
                </a:path>
                <a:path w="960754" h="49530">
                  <a:moveTo>
                    <a:pt x="899217" y="24764"/>
                  </a:moveTo>
                  <a:lnTo>
                    <a:pt x="898912" y="24764"/>
                  </a:lnTo>
                  <a:lnTo>
                    <a:pt x="906575" y="26294"/>
                  </a:lnTo>
                  <a:lnTo>
                    <a:pt x="903903" y="25653"/>
                  </a:lnTo>
                  <a:lnTo>
                    <a:pt x="899217" y="24764"/>
                  </a:lnTo>
                  <a:close/>
                </a:path>
                <a:path w="960754" h="49530">
                  <a:moveTo>
                    <a:pt x="3666" y="23740"/>
                  </a:moveTo>
                  <a:lnTo>
                    <a:pt x="2858" y="24637"/>
                  </a:lnTo>
                  <a:lnTo>
                    <a:pt x="2631" y="25217"/>
                  </a:lnTo>
                  <a:lnTo>
                    <a:pt x="3586" y="24242"/>
                  </a:lnTo>
                  <a:lnTo>
                    <a:pt x="3666" y="23740"/>
                  </a:lnTo>
                  <a:close/>
                </a:path>
                <a:path w="960754" h="49530">
                  <a:moveTo>
                    <a:pt x="9921" y="21208"/>
                  </a:moveTo>
                  <a:lnTo>
                    <a:pt x="8750" y="21716"/>
                  </a:lnTo>
                  <a:lnTo>
                    <a:pt x="8734" y="22478"/>
                  </a:lnTo>
                  <a:lnTo>
                    <a:pt x="8854" y="24650"/>
                  </a:lnTo>
                  <a:lnTo>
                    <a:pt x="10952" y="24002"/>
                  </a:lnTo>
                  <a:lnTo>
                    <a:pt x="14910" y="24002"/>
                  </a:lnTo>
                  <a:lnTo>
                    <a:pt x="14522" y="23113"/>
                  </a:lnTo>
                  <a:lnTo>
                    <a:pt x="9921" y="21208"/>
                  </a:lnTo>
                  <a:close/>
                </a:path>
                <a:path w="960754" h="49530">
                  <a:moveTo>
                    <a:pt x="10569" y="18719"/>
                  </a:moveTo>
                  <a:lnTo>
                    <a:pt x="9583" y="19050"/>
                  </a:lnTo>
                  <a:lnTo>
                    <a:pt x="4807" y="22478"/>
                  </a:lnTo>
                  <a:lnTo>
                    <a:pt x="3688" y="23715"/>
                  </a:lnTo>
                  <a:lnTo>
                    <a:pt x="3586" y="24242"/>
                  </a:lnTo>
                  <a:lnTo>
                    <a:pt x="4070" y="23749"/>
                  </a:lnTo>
                  <a:lnTo>
                    <a:pt x="8694" y="21741"/>
                  </a:lnTo>
                  <a:lnTo>
                    <a:pt x="8679" y="21463"/>
                  </a:lnTo>
                  <a:lnTo>
                    <a:pt x="11108" y="18769"/>
                  </a:lnTo>
                  <a:lnTo>
                    <a:pt x="10569" y="18719"/>
                  </a:lnTo>
                  <a:close/>
                </a:path>
                <a:path w="960754" h="49530">
                  <a:moveTo>
                    <a:pt x="4790" y="22490"/>
                  </a:moveTo>
                  <a:lnTo>
                    <a:pt x="3746" y="23240"/>
                  </a:lnTo>
                  <a:lnTo>
                    <a:pt x="3666" y="23740"/>
                  </a:lnTo>
                  <a:lnTo>
                    <a:pt x="4790" y="22490"/>
                  </a:lnTo>
                  <a:close/>
                </a:path>
                <a:path w="960754" h="49530">
                  <a:moveTo>
                    <a:pt x="188418" y="18041"/>
                  </a:moveTo>
                  <a:lnTo>
                    <a:pt x="124564" y="23715"/>
                  </a:lnTo>
                  <a:lnTo>
                    <a:pt x="131574" y="23113"/>
                  </a:lnTo>
                  <a:lnTo>
                    <a:pt x="184743" y="23113"/>
                  </a:lnTo>
                  <a:lnTo>
                    <a:pt x="184800" y="22478"/>
                  </a:lnTo>
                  <a:lnTo>
                    <a:pt x="188418" y="18041"/>
                  </a:lnTo>
                  <a:close/>
                </a:path>
                <a:path w="960754" h="49530">
                  <a:moveTo>
                    <a:pt x="10032" y="18668"/>
                  </a:moveTo>
                  <a:lnTo>
                    <a:pt x="4790" y="22490"/>
                  </a:lnTo>
                  <a:lnTo>
                    <a:pt x="9583" y="19050"/>
                  </a:lnTo>
                  <a:lnTo>
                    <a:pt x="10569" y="18719"/>
                  </a:lnTo>
                  <a:lnTo>
                    <a:pt x="10032" y="18668"/>
                  </a:lnTo>
                  <a:close/>
                </a:path>
                <a:path w="960754" h="49530">
                  <a:moveTo>
                    <a:pt x="11108" y="18769"/>
                  </a:moveTo>
                  <a:lnTo>
                    <a:pt x="8679" y="21463"/>
                  </a:lnTo>
                  <a:lnTo>
                    <a:pt x="8694" y="21741"/>
                  </a:lnTo>
                  <a:lnTo>
                    <a:pt x="9921" y="21208"/>
                  </a:lnTo>
                  <a:lnTo>
                    <a:pt x="16273" y="21208"/>
                  </a:lnTo>
                  <a:lnTo>
                    <a:pt x="14101" y="19050"/>
                  </a:lnTo>
                  <a:lnTo>
                    <a:pt x="11108" y="18769"/>
                  </a:lnTo>
                  <a:close/>
                </a:path>
                <a:path w="960754" h="49530">
                  <a:moveTo>
                    <a:pt x="370217" y="4614"/>
                  </a:moveTo>
                  <a:lnTo>
                    <a:pt x="361015" y="5079"/>
                  </a:lnTo>
                  <a:lnTo>
                    <a:pt x="357495" y="9016"/>
                  </a:lnTo>
                  <a:lnTo>
                    <a:pt x="357975" y="18033"/>
                  </a:lnTo>
                  <a:lnTo>
                    <a:pt x="358098" y="18266"/>
                  </a:lnTo>
                  <a:lnTo>
                    <a:pt x="361896" y="21716"/>
                  </a:lnTo>
                  <a:lnTo>
                    <a:pt x="371111" y="21204"/>
                  </a:lnTo>
                  <a:lnTo>
                    <a:pt x="374495" y="17399"/>
                  </a:lnTo>
                  <a:lnTo>
                    <a:pt x="374378" y="13334"/>
                  </a:lnTo>
                  <a:lnTo>
                    <a:pt x="374075" y="8127"/>
                  </a:lnTo>
                  <a:lnTo>
                    <a:pt x="370217" y="4614"/>
                  </a:lnTo>
                  <a:close/>
                </a:path>
                <a:path w="960754" h="49530">
                  <a:moveTo>
                    <a:pt x="366523" y="21463"/>
                  </a:moveTo>
                  <a:lnTo>
                    <a:pt x="361896" y="21716"/>
                  </a:lnTo>
                  <a:lnTo>
                    <a:pt x="362345" y="21716"/>
                  </a:lnTo>
                  <a:lnTo>
                    <a:pt x="366523" y="21463"/>
                  </a:lnTo>
                  <a:close/>
                </a:path>
                <a:path w="960754" h="49530">
                  <a:moveTo>
                    <a:pt x="465567" y="1142"/>
                  </a:moveTo>
                  <a:lnTo>
                    <a:pt x="440564" y="1777"/>
                  </a:lnTo>
                  <a:lnTo>
                    <a:pt x="370217" y="4614"/>
                  </a:lnTo>
                  <a:lnTo>
                    <a:pt x="374075" y="8127"/>
                  </a:lnTo>
                  <a:lnTo>
                    <a:pt x="374378" y="13334"/>
                  </a:lnTo>
                  <a:lnTo>
                    <a:pt x="374495" y="17399"/>
                  </a:lnTo>
                  <a:lnTo>
                    <a:pt x="371111" y="21204"/>
                  </a:lnTo>
                  <a:lnTo>
                    <a:pt x="391354" y="20065"/>
                  </a:lnTo>
                  <a:lnTo>
                    <a:pt x="441048" y="18160"/>
                  </a:lnTo>
                  <a:lnTo>
                    <a:pt x="461373" y="17633"/>
                  </a:lnTo>
                  <a:lnTo>
                    <a:pt x="457667" y="13969"/>
                  </a:lnTo>
                  <a:lnTo>
                    <a:pt x="457549" y="8127"/>
                  </a:lnTo>
                  <a:lnTo>
                    <a:pt x="457608" y="4825"/>
                  </a:lnTo>
                  <a:lnTo>
                    <a:pt x="461063" y="1269"/>
                  </a:lnTo>
                  <a:lnTo>
                    <a:pt x="465567" y="1142"/>
                  </a:lnTo>
                  <a:close/>
                </a:path>
                <a:path w="960754" h="49530">
                  <a:moveTo>
                    <a:pt x="737998" y="3955"/>
                  </a:moveTo>
                  <a:lnTo>
                    <a:pt x="734165" y="7365"/>
                  </a:lnTo>
                  <a:lnTo>
                    <a:pt x="733844" y="12700"/>
                  </a:lnTo>
                  <a:lnTo>
                    <a:pt x="733736" y="16509"/>
                  </a:lnTo>
                  <a:lnTo>
                    <a:pt x="737034" y="20192"/>
                  </a:lnTo>
                  <a:lnTo>
                    <a:pt x="745995" y="20700"/>
                  </a:lnTo>
                  <a:lnTo>
                    <a:pt x="749851" y="17271"/>
                  </a:lnTo>
                  <a:lnTo>
                    <a:pt x="750399" y="8381"/>
                  </a:lnTo>
                  <a:lnTo>
                    <a:pt x="747025" y="4487"/>
                  </a:lnTo>
                  <a:lnTo>
                    <a:pt x="743377" y="4248"/>
                  </a:lnTo>
                  <a:lnTo>
                    <a:pt x="737998" y="3955"/>
                  </a:lnTo>
                  <a:close/>
                </a:path>
                <a:path w="960754" h="49530">
                  <a:moveTo>
                    <a:pt x="747025" y="4487"/>
                  </a:moveTo>
                  <a:lnTo>
                    <a:pt x="750399" y="8381"/>
                  </a:lnTo>
                  <a:lnTo>
                    <a:pt x="749851" y="17271"/>
                  </a:lnTo>
                  <a:lnTo>
                    <a:pt x="745995" y="20700"/>
                  </a:lnTo>
                  <a:lnTo>
                    <a:pt x="802605" y="20700"/>
                  </a:lnTo>
                  <a:lnTo>
                    <a:pt x="803538" y="12953"/>
                  </a:lnTo>
                  <a:lnTo>
                    <a:pt x="807648" y="9788"/>
                  </a:lnTo>
                  <a:lnTo>
                    <a:pt x="794811" y="8381"/>
                  </a:lnTo>
                  <a:lnTo>
                    <a:pt x="777395" y="6730"/>
                  </a:lnTo>
                  <a:lnTo>
                    <a:pt x="759955" y="5333"/>
                  </a:lnTo>
                  <a:lnTo>
                    <a:pt x="747025" y="4487"/>
                  </a:lnTo>
                  <a:close/>
                </a:path>
                <a:path w="960754" h="49530">
                  <a:moveTo>
                    <a:pt x="657781" y="888"/>
                  </a:moveTo>
                  <a:lnTo>
                    <a:pt x="655287" y="888"/>
                  </a:lnTo>
                  <a:lnTo>
                    <a:pt x="662264" y="1015"/>
                  </a:lnTo>
                  <a:lnTo>
                    <a:pt x="665700" y="4571"/>
                  </a:lnTo>
                  <a:lnTo>
                    <a:pt x="665751" y="8127"/>
                  </a:lnTo>
                  <a:lnTo>
                    <a:pt x="665634" y="13715"/>
                  </a:lnTo>
                  <a:lnTo>
                    <a:pt x="661945" y="17253"/>
                  </a:lnTo>
                  <a:lnTo>
                    <a:pt x="678472" y="17652"/>
                  </a:lnTo>
                  <a:lnTo>
                    <a:pt x="720510" y="19303"/>
                  </a:lnTo>
                  <a:lnTo>
                    <a:pt x="742232" y="20494"/>
                  </a:lnTo>
                  <a:lnTo>
                    <a:pt x="737034" y="20192"/>
                  </a:lnTo>
                  <a:lnTo>
                    <a:pt x="733736" y="16509"/>
                  </a:lnTo>
                  <a:lnTo>
                    <a:pt x="733844" y="12700"/>
                  </a:lnTo>
                  <a:lnTo>
                    <a:pt x="734165" y="7365"/>
                  </a:lnTo>
                  <a:lnTo>
                    <a:pt x="737998" y="3955"/>
                  </a:lnTo>
                  <a:lnTo>
                    <a:pt x="721335" y="3047"/>
                  </a:lnTo>
                  <a:lnTo>
                    <a:pt x="678971" y="1396"/>
                  </a:lnTo>
                  <a:lnTo>
                    <a:pt x="657781" y="888"/>
                  </a:lnTo>
                  <a:close/>
                </a:path>
                <a:path w="960754" h="49530">
                  <a:moveTo>
                    <a:pt x="11406" y="18438"/>
                  </a:moveTo>
                  <a:lnTo>
                    <a:pt x="10569" y="18719"/>
                  </a:lnTo>
                  <a:lnTo>
                    <a:pt x="11108" y="18769"/>
                  </a:lnTo>
                  <a:lnTo>
                    <a:pt x="11406" y="18438"/>
                  </a:lnTo>
                  <a:close/>
                </a:path>
                <a:path w="960754" h="49530">
                  <a:moveTo>
                    <a:pt x="11922" y="18266"/>
                  </a:moveTo>
                  <a:lnTo>
                    <a:pt x="11542" y="18287"/>
                  </a:lnTo>
                  <a:lnTo>
                    <a:pt x="11406" y="18438"/>
                  </a:lnTo>
                  <a:lnTo>
                    <a:pt x="11922" y="18266"/>
                  </a:lnTo>
                  <a:close/>
                </a:path>
                <a:path w="960754" h="49530">
                  <a:moveTo>
                    <a:pt x="15949" y="18033"/>
                  </a:moveTo>
                  <a:lnTo>
                    <a:pt x="12593" y="18041"/>
                  </a:lnTo>
                  <a:lnTo>
                    <a:pt x="11922" y="18266"/>
                  </a:lnTo>
                  <a:lnTo>
                    <a:pt x="15949" y="18033"/>
                  </a:lnTo>
                  <a:close/>
                </a:path>
                <a:path w="960754" h="49530">
                  <a:moveTo>
                    <a:pt x="860390" y="17399"/>
                  </a:moveTo>
                  <a:lnTo>
                    <a:pt x="864624" y="18202"/>
                  </a:lnTo>
                  <a:lnTo>
                    <a:pt x="860390" y="17399"/>
                  </a:lnTo>
                  <a:close/>
                </a:path>
                <a:path w="960754" h="49530">
                  <a:moveTo>
                    <a:pt x="198503" y="17144"/>
                  </a:moveTo>
                  <a:lnTo>
                    <a:pt x="191177" y="17795"/>
                  </a:lnTo>
                  <a:lnTo>
                    <a:pt x="198522" y="17160"/>
                  </a:lnTo>
                  <a:close/>
                </a:path>
                <a:path w="960754" h="49530">
                  <a:moveTo>
                    <a:pt x="558554" y="1142"/>
                  </a:moveTo>
                  <a:lnTo>
                    <a:pt x="470067" y="1142"/>
                  </a:lnTo>
                  <a:lnTo>
                    <a:pt x="473791" y="4699"/>
                  </a:lnTo>
                  <a:lnTo>
                    <a:pt x="473860" y="13842"/>
                  </a:lnTo>
                  <a:lnTo>
                    <a:pt x="470411" y="17399"/>
                  </a:lnTo>
                  <a:lnTo>
                    <a:pt x="461373" y="17633"/>
                  </a:lnTo>
                  <a:lnTo>
                    <a:pt x="465896" y="17525"/>
                  </a:lnTo>
                  <a:lnTo>
                    <a:pt x="539559" y="16382"/>
                  </a:lnTo>
                  <a:lnTo>
                    <a:pt x="559540" y="16295"/>
                  </a:lnTo>
                  <a:lnTo>
                    <a:pt x="555982" y="12700"/>
                  </a:lnTo>
                  <a:lnTo>
                    <a:pt x="555962" y="3682"/>
                  </a:lnTo>
                  <a:lnTo>
                    <a:pt x="558554" y="1142"/>
                  </a:lnTo>
                  <a:close/>
                </a:path>
                <a:path w="960754" h="49530">
                  <a:moveTo>
                    <a:pt x="568561" y="0"/>
                  </a:moveTo>
                  <a:lnTo>
                    <a:pt x="465567" y="1142"/>
                  </a:lnTo>
                  <a:lnTo>
                    <a:pt x="461063" y="1269"/>
                  </a:lnTo>
                  <a:lnTo>
                    <a:pt x="457608" y="4825"/>
                  </a:lnTo>
                  <a:lnTo>
                    <a:pt x="457549" y="8127"/>
                  </a:lnTo>
                  <a:lnTo>
                    <a:pt x="457667" y="13969"/>
                  </a:lnTo>
                  <a:lnTo>
                    <a:pt x="461373" y="17633"/>
                  </a:lnTo>
                  <a:lnTo>
                    <a:pt x="470411" y="17399"/>
                  </a:lnTo>
                  <a:lnTo>
                    <a:pt x="473860" y="13842"/>
                  </a:lnTo>
                  <a:lnTo>
                    <a:pt x="473791" y="4699"/>
                  </a:lnTo>
                  <a:lnTo>
                    <a:pt x="470067" y="1142"/>
                  </a:lnTo>
                  <a:lnTo>
                    <a:pt x="558554" y="1142"/>
                  </a:lnTo>
                  <a:lnTo>
                    <a:pt x="559591" y="126"/>
                  </a:lnTo>
                  <a:lnTo>
                    <a:pt x="568686" y="126"/>
                  </a:lnTo>
                  <a:close/>
                </a:path>
                <a:path w="960754" h="49530">
                  <a:moveTo>
                    <a:pt x="587504" y="126"/>
                  </a:moveTo>
                  <a:lnTo>
                    <a:pt x="568686" y="126"/>
                  </a:lnTo>
                  <a:lnTo>
                    <a:pt x="572205" y="3682"/>
                  </a:lnTo>
                  <a:lnTo>
                    <a:pt x="572226" y="12700"/>
                  </a:lnTo>
                  <a:lnTo>
                    <a:pt x="568597" y="16255"/>
                  </a:lnTo>
                  <a:lnTo>
                    <a:pt x="566111" y="16266"/>
                  </a:lnTo>
                  <a:lnTo>
                    <a:pt x="661926" y="17271"/>
                  </a:lnTo>
                  <a:lnTo>
                    <a:pt x="652961" y="17017"/>
                  </a:lnTo>
                  <a:lnTo>
                    <a:pt x="649402" y="13334"/>
                  </a:lnTo>
                  <a:lnTo>
                    <a:pt x="649589" y="4444"/>
                  </a:lnTo>
                  <a:lnTo>
                    <a:pt x="653299" y="888"/>
                  </a:lnTo>
                  <a:lnTo>
                    <a:pt x="655287" y="888"/>
                  </a:lnTo>
                  <a:lnTo>
                    <a:pt x="587504" y="126"/>
                  </a:lnTo>
                  <a:close/>
                </a:path>
                <a:path w="960754" h="49530">
                  <a:moveTo>
                    <a:pt x="655287" y="888"/>
                  </a:moveTo>
                  <a:lnTo>
                    <a:pt x="653299" y="888"/>
                  </a:lnTo>
                  <a:lnTo>
                    <a:pt x="649589" y="4444"/>
                  </a:lnTo>
                  <a:lnTo>
                    <a:pt x="649402" y="13334"/>
                  </a:lnTo>
                  <a:lnTo>
                    <a:pt x="652961" y="17017"/>
                  </a:lnTo>
                  <a:lnTo>
                    <a:pt x="661945" y="17253"/>
                  </a:lnTo>
                  <a:lnTo>
                    <a:pt x="665634" y="13715"/>
                  </a:lnTo>
                  <a:lnTo>
                    <a:pt x="665751" y="8127"/>
                  </a:lnTo>
                  <a:lnTo>
                    <a:pt x="665700" y="4571"/>
                  </a:lnTo>
                  <a:lnTo>
                    <a:pt x="662264" y="1015"/>
                  </a:lnTo>
                  <a:lnTo>
                    <a:pt x="655287" y="888"/>
                  </a:lnTo>
                  <a:close/>
                </a:path>
                <a:path w="960754" h="49530">
                  <a:moveTo>
                    <a:pt x="563292" y="16279"/>
                  </a:moveTo>
                  <a:lnTo>
                    <a:pt x="559540" y="16295"/>
                  </a:lnTo>
                  <a:lnTo>
                    <a:pt x="563292" y="16279"/>
                  </a:lnTo>
                  <a:close/>
                </a:path>
                <a:path w="960754" h="49530">
                  <a:moveTo>
                    <a:pt x="568686" y="126"/>
                  </a:moveTo>
                  <a:lnTo>
                    <a:pt x="559591" y="126"/>
                  </a:lnTo>
                  <a:lnTo>
                    <a:pt x="555962" y="3682"/>
                  </a:lnTo>
                  <a:lnTo>
                    <a:pt x="555982" y="12700"/>
                  </a:lnTo>
                  <a:lnTo>
                    <a:pt x="559540" y="16295"/>
                  </a:lnTo>
                  <a:lnTo>
                    <a:pt x="563292" y="16279"/>
                  </a:lnTo>
                  <a:lnTo>
                    <a:pt x="564112" y="16255"/>
                  </a:lnTo>
                  <a:lnTo>
                    <a:pt x="568597" y="16255"/>
                  </a:lnTo>
                  <a:lnTo>
                    <a:pt x="572226" y="12700"/>
                  </a:lnTo>
                  <a:lnTo>
                    <a:pt x="572205" y="3682"/>
                  </a:lnTo>
                  <a:lnTo>
                    <a:pt x="568686" y="126"/>
                  </a:lnTo>
                  <a:close/>
                </a:path>
                <a:path w="960754" h="49530">
                  <a:moveTo>
                    <a:pt x="274029" y="10864"/>
                  </a:moveTo>
                  <a:lnTo>
                    <a:pt x="268366" y="11302"/>
                  </a:lnTo>
                  <a:lnTo>
                    <a:pt x="274029" y="10864"/>
                  </a:lnTo>
                  <a:close/>
                </a:path>
                <a:path w="960754" h="49530">
                  <a:moveTo>
                    <a:pt x="277948" y="10540"/>
                  </a:moveTo>
                  <a:lnTo>
                    <a:pt x="274029" y="10864"/>
                  </a:lnTo>
                  <a:lnTo>
                    <a:pt x="277970" y="10559"/>
                  </a:lnTo>
                  <a:close/>
                </a:path>
                <a:path w="960754" h="49530">
                  <a:moveTo>
                    <a:pt x="807661" y="9778"/>
                  </a:moveTo>
                  <a:lnTo>
                    <a:pt x="812195" y="10287"/>
                  </a:lnTo>
                  <a:lnTo>
                    <a:pt x="807661" y="9778"/>
                  </a:lnTo>
                  <a:close/>
                </a:path>
                <a:path w="960754" h="49530">
                  <a:moveTo>
                    <a:pt x="743377" y="4248"/>
                  </a:moveTo>
                  <a:lnTo>
                    <a:pt x="747025" y="4487"/>
                  </a:lnTo>
                  <a:lnTo>
                    <a:pt x="743377" y="4248"/>
                  </a:lnTo>
                  <a:close/>
                </a:path>
                <a:path w="960754" h="49530">
                  <a:moveTo>
                    <a:pt x="738019" y="3937"/>
                  </a:moveTo>
                  <a:lnTo>
                    <a:pt x="743377" y="4248"/>
                  </a:lnTo>
                  <a:lnTo>
                    <a:pt x="738019" y="3937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98917" y="2314515"/>
              <a:ext cx="962025" cy="53340"/>
            </a:xfrm>
            <a:custGeom>
              <a:avLst/>
              <a:gdLst/>
              <a:ahLst/>
              <a:cxnLst/>
              <a:rect l="l" t="t" r="r" b="b"/>
              <a:pathLst>
                <a:path w="962025" h="53339">
                  <a:moveTo>
                    <a:pt x="119543" y="52097"/>
                  </a:moveTo>
                  <a:lnTo>
                    <a:pt x="105659" y="53087"/>
                  </a:lnTo>
                  <a:lnTo>
                    <a:pt x="89005" y="53235"/>
                  </a:lnTo>
                  <a:lnTo>
                    <a:pt x="69584" y="52541"/>
                  </a:lnTo>
                  <a:lnTo>
                    <a:pt x="47396" y="51006"/>
                  </a:lnTo>
                  <a:lnTo>
                    <a:pt x="33706" y="49906"/>
                  </a:lnTo>
                  <a:lnTo>
                    <a:pt x="22737" y="49104"/>
                  </a:lnTo>
                  <a:lnTo>
                    <a:pt x="173" y="48277"/>
                  </a:lnTo>
                  <a:lnTo>
                    <a:pt x="0" y="48278"/>
                  </a:lnTo>
                  <a:lnTo>
                    <a:pt x="471" y="48307"/>
                  </a:lnTo>
                  <a:lnTo>
                    <a:pt x="969" y="48331"/>
                  </a:lnTo>
                  <a:lnTo>
                    <a:pt x="5839" y="48568"/>
                  </a:lnTo>
                  <a:lnTo>
                    <a:pt x="45138" y="49689"/>
                  </a:lnTo>
                  <a:lnTo>
                    <a:pt x="75080" y="49777"/>
                  </a:lnTo>
                  <a:lnTo>
                    <a:pt x="92183" y="49750"/>
                  </a:lnTo>
                  <a:lnTo>
                    <a:pt x="150877" y="49369"/>
                  </a:lnTo>
                  <a:lnTo>
                    <a:pt x="193750" y="48516"/>
                  </a:lnTo>
                  <a:lnTo>
                    <a:pt x="238356" y="47073"/>
                  </a:lnTo>
                  <a:lnTo>
                    <a:pt x="281848" y="45076"/>
                  </a:lnTo>
                  <a:lnTo>
                    <a:pt x="323992" y="42520"/>
                  </a:lnTo>
                  <a:lnTo>
                    <a:pt x="366215" y="39342"/>
                  </a:lnTo>
                  <a:lnTo>
                    <a:pt x="408927" y="35497"/>
                  </a:lnTo>
                  <a:lnTo>
                    <a:pt x="453184" y="30779"/>
                  </a:lnTo>
                  <a:lnTo>
                    <a:pt x="498685" y="25313"/>
                  </a:lnTo>
                  <a:lnTo>
                    <a:pt x="520884" y="22641"/>
                  </a:lnTo>
                  <a:lnTo>
                    <a:pt x="563699" y="17578"/>
                  </a:lnTo>
                  <a:lnTo>
                    <a:pt x="604641" y="13200"/>
                  </a:lnTo>
                  <a:lnTo>
                    <a:pt x="643952" y="9816"/>
                  </a:lnTo>
                  <a:lnTo>
                    <a:pt x="699638" y="5871"/>
                  </a:lnTo>
                  <a:lnTo>
                    <a:pt x="750904" y="2845"/>
                  </a:lnTo>
                  <a:lnTo>
                    <a:pt x="796656" y="1169"/>
                  </a:lnTo>
                  <a:lnTo>
                    <a:pt x="836184" y="350"/>
                  </a:lnTo>
                  <a:lnTo>
                    <a:pt x="883842" y="35"/>
                  </a:lnTo>
                  <a:lnTo>
                    <a:pt x="904771" y="0"/>
                  </a:lnTo>
                  <a:lnTo>
                    <a:pt x="924985" y="293"/>
                  </a:lnTo>
                  <a:lnTo>
                    <a:pt x="941246" y="1209"/>
                  </a:lnTo>
                  <a:lnTo>
                    <a:pt x="953554" y="2747"/>
                  </a:lnTo>
                  <a:lnTo>
                    <a:pt x="961907" y="4907"/>
                  </a:lnTo>
                </a:path>
              </a:pathLst>
            </a:custGeom>
            <a:ln w="277200">
              <a:solidFill>
                <a:srgbClr val="FFFF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3582569" y="2832853"/>
            <a:ext cx="986155" cy="297815"/>
            <a:chOff x="3582569" y="2832853"/>
            <a:chExt cx="986155" cy="297815"/>
          </a:xfrm>
        </p:grpSpPr>
        <p:sp>
          <p:nvSpPr>
            <p:cNvPr id="24" name="object 24"/>
            <p:cNvSpPr/>
            <p:nvPr/>
          </p:nvSpPr>
          <p:spPr>
            <a:xfrm>
              <a:off x="3582569" y="3065172"/>
              <a:ext cx="986155" cy="65405"/>
            </a:xfrm>
            <a:custGeom>
              <a:avLst/>
              <a:gdLst/>
              <a:ahLst/>
              <a:cxnLst/>
              <a:rect l="l" t="t" r="r" b="b"/>
              <a:pathLst>
                <a:path w="986154" h="65405">
                  <a:moveTo>
                    <a:pt x="47206" y="46854"/>
                  </a:moveTo>
                  <a:lnTo>
                    <a:pt x="44820" y="47117"/>
                  </a:lnTo>
                  <a:lnTo>
                    <a:pt x="35396" y="48513"/>
                  </a:lnTo>
                  <a:lnTo>
                    <a:pt x="25934" y="49530"/>
                  </a:lnTo>
                  <a:lnTo>
                    <a:pt x="16444" y="50292"/>
                  </a:lnTo>
                  <a:lnTo>
                    <a:pt x="6938" y="50673"/>
                  </a:lnTo>
                  <a:lnTo>
                    <a:pt x="3083" y="50673"/>
                  </a:lnTo>
                  <a:lnTo>
                    <a:pt x="0" y="53848"/>
                  </a:lnTo>
                  <a:lnTo>
                    <a:pt x="99" y="61341"/>
                  </a:lnTo>
                  <a:lnTo>
                    <a:pt x="2926" y="64388"/>
                  </a:lnTo>
                  <a:lnTo>
                    <a:pt x="6551" y="64643"/>
                  </a:lnTo>
                  <a:lnTo>
                    <a:pt x="16650" y="64897"/>
                  </a:lnTo>
                  <a:lnTo>
                    <a:pt x="26762" y="64770"/>
                  </a:lnTo>
                  <a:lnTo>
                    <a:pt x="36858" y="64008"/>
                  </a:lnTo>
                  <a:lnTo>
                    <a:pt x="42538" y="63433"/>
                  </a:lnTo>
                  <a:lnTo>
                    <a:pt x="38715" y="60451"/>
                  </a:lnTo>
                  <a:lnTo>
                    <a:pt x="37463" y="51943"/>
                  </a:lnTo>
                  <a:lnTo>
                    <a:pt x="37541" y="51688"/>
                  </a:lnTo>
                  <a:lnTo>
                    <a:pt x="40459" y="47879"/>
                  </a:lnTo>
                  <a:lnTo>
                    <a:pt x="47206" y="46854"/>
                  </a:lnTo>
                  <a:close/>
                </a:path>
                <a:path w="986154" h="65405">
                  <a:moveTo>
                    <a:pt x="46909" y="62992"/>
                  </a:moveTo>
                  <a:lnTo>
                    <a:pt x="42538" y="63433"/>
                  </a:lnTo>
                  <a:lnTo>
                    <a:pt x="46909" y="62992"/>
                  </a:lnTo>
                  <a:close/>
                </a:path>
                <a:path w="986154" h="65405">
                  <a:moveTo>
                    <a:pt x="49434" y="46609"/>
                  </a:moveTo>
                  <a:lnTo>
                    <a:pt x="47206" y="46854"/>
                  </a:lnTo>
                  <a:lnTo>
                    <a:pt x="40459" y="47879"/>
                  </a:lnTo>
                  <a:lnTo>
                    <a:pt x="37541" y="51688"/>
                  </a:lnTo>
                  <a:lnTo>
                    <a:pt x="37463" y="51943"/>
                  </a:lnTo>
                  <a:lnTo>
                    <a:pt x="38715" y="60451"/>
                  </a:lnTo>
                  <a:lnTo>
                    <a:pt x="42538" y="63433"/>
                  </a:lnTo>
                  <a:lnTo>
                    <a:pt x="46909" y="62992"/>
                  </a:lnTo>
                  <a:lnTo>
                    <a:pt x="51288" y="62483"/>
                  </a:lnTo>
                  <a:lnTo>
                    <a:pt x="54422" y="58547"/>
                  </a:lnTo>
                  <a:lnTo>
                    <a:pt x="53398" y="49784"/>
                  </a:lnTo>
                  <a:lnTo>
                    <a:pt x="49434" y="46609"/>
                  </a:lnTo>
                  <a:close/>
                </a:path>
                <a:path w="986154" h="65405">
                  <a:moveTo>
                    <a:pt x="76352" y="46609"/>
                  </a:moveTo>
                  <a:lnTo>
                    <a:pt x="49434" y="46609"/>
                  </a:lnTo>
                  <a:lnTo>
                    <a:pt x="53398" y="49784"/>
                  </a:lnTo>
                  <a:lnTo>
                    <a:pt x="54422" y="58547"/>
                  </a:lnTo>
                  <a:lnTo>
                    <a:pt x="51288" y="62483"/>
                  </a:lnTo>
                  <a:lnTo>
                    <a:pt x="66587" y="60706"/>
                  </a:lnTo>
                  <a:lnTo>
                    <a:pt x="76429" y="59689"/>
                  </a:lnTo>
                  <a:lnTo>
                    <a:pt x="82009" y="59055"/>
                  </a:lnTo>
                  <a:lnTo>
                    <a:pt x="81677" y="59055"/>
                  </a:lnTo>
                  <a:lnTo>
                    <a:pt x="77525" y="55752"/>
                  </a:lnTo>
                  <a:lnTo>
                    <a:pt x="76352" y="46609"/>
                  </a:lnTo>
                  <a:close/>
                </a:path>
                <a:path w="986154" h="65405">
                  <a:moveTo>
                    <a:pt x="89112" y="41148"/>
                  </a:moveTo>
                  <a:lnTo>
                    <a:pt x="84274" y="41656"/>
                  </a:lnTo>
                  <a:lnTo>
                    <a:pt x="79621" y="42291"/>
                  </a:lnTo>
                  <a:lnTo>
                    <a:pt x="76411" y="46385"/>
                  </a:lnTo>
                  <a:lnTo>
                    <a:pt x="76383" y="46854"/>
                  </a:lnTo>
                  <a:lnTo>
                    <a:pt x="77525" y="55752"/>
                  </a:lnTo>
                  <a:lnTo>
                    <a:pt x="81677" y="59055"/>
                  </a:lnTo>
                  <a:lnTo>
                    <a:pt x="90941" y="58034"/>
                  </a:lnTo>
                  <a:lnTo>
                    <a:pt x="94311" y="53848"/>
                  </a:lnTo>
                  <a:lnTo>
                    <a:pt x="93301" y="44576"/>
                  </a:lnTo>
                  <a:lnTo>
                    <a:pt x="89112" y="41148"/>
                  </a:lnTo>
                  <a:close/>
                </a:path>
                <a:path w="986154" h="65405">
                  <a:moveTo>
                    <a:pt x="90941" y="58034"/>
                  </a:moveTo>
                  <a:lnTo>
                    <a:pt x="81677" y="59055"/>
                  </a:lnTo>
                  <a:lnTo>
                    <a:pt x="82009" y="59055"/>
                  </a:lnTo>
                  <a:lnTo>
                    <a:pt x="90941" y="58034"/>
                  </a:lnTo>
                  <a:close/>
                </a:path>
                <a:path w="986154" h="65405">
                  <a:moveTo>
                    <a:pt x="114327" y="41148"/>
                  </a:moveTo>
                  <a:lnTo>
                    <a:pt x="89112" y="41148"/>
                  </a:lnTo>
                  <a:lnTo>
                    <a:pt x="93301" y="44576"/>
                  </a:lnTo>
                  <a:lnTo>
                    <a:pt x="94311" y="53848"/>
                  </a:lnTo>
                  <a:lnTo>
                    <a:pt x="90941" y="58034"/>
                  </a:lnTo>
                  <a:lnTo>
                    <a:pt x="95533" y="57531"/>
                  </a:lnTo>
                  <a:lnTo>
                    <a:pt x="104800" y="56642"/>
                  </a:lnTo>
                  <a:lnTo>
                    <a:pt x="118849" y="55499"/>
                  </a:lnTo>
                  <a:lnTo>
                    <a:pt x="118543" y="55499"/>
                  </a:lnTo>
                  <a:lnTo>
                    <a:pt x="114316" y="51943"/>
                  </a:lnTo>
                  <a:lnTo>
                    <a:pt x="113483" y="43307"/>
                  </a:lnTo>
                  <a:lnTo>
                    <a:pt x="113594" y="42037"/>
                  </a:lnTo>
                  <a:lnTo>
                    <a:pt x="114327" y="41148"/>
                  </a:lnTo>
                  <a:close/>
                </a:path>
                <a:path w="986154" h="65405">
                  <a:moveTo>
                    <a:pt x="126810" y="37084"/>
                  </a:moveTo>
                  <a:lnTo>
                    <a:pt x="113483" y="43307"/>
                  </a:lnTo>
                  <a:lnTo>
                    <a:pt x="114316" y="51943"/>
                  </a:lnTo>
                  <a:lnTo>
                    <a:pt x="118543" y="55499"/>
                  </a:lnTo>
                  <a:lnTo>
                    <a:pt x="128231" y="54717"/>
                  </a:lnTo>
                  <a:lnTo>
                    <a:pt x="131843" y="50419"/>
                  </a:lnTo>
                  <a:lnTo>
                    <a:pt x="131067" y="40767"/>
                  </a:lnTo>
                  <a:lnTo>
                    <a:pt x="126810" y="37084"/>
                  </a:lnTo>
                  <a:close/>
                </a:path>
                <a:path w="986154" h="65405">
                  <a:moveTo>
                    <a:pt x="128231" y="54717"/>
                  </a:moveTo>
                  <a:lnTo>
                    <a:pt x="118543" y="55499"/>
                  </a:lnTo>
                  <a:lnTo>
                    <a:pt x="118849" y="55499"/>
                  </a:lnTo>
                  <a:lnTo>
                    <a:pt x="128215" y="54737"/>
                  </a:lnTo>
                  <a:close/>
                </a:path>
                <a:path w="986154" h="65405">
                  <a:moveTo>
                    <a:pt x="157909" y="37084"/>
                  </a:moveTo>
                  <a:lnTo>
                    <a:pt x="126810" y="37084"/>
                  </a:lnTo>
                  <a:lnTo>
                    <a:pt x="131067" y="40767"/>
                  </a:lnTo>
                  <a:lnTo>
                    <a:pt x="131843" y="50419"/>
                  </a:lnTo>
                  <a:lnTo>
                    <a:pt x="128231" y="54717"/>
                  </a:lnTo>
                  <a:lnTo>
                    <a:pt x="134188" y="54229"/>
                  </a:lnTo>
                  <a:lnTo>
                    <a:pt x="155873" y="52705"/>
                  </a:lnTo>
                  <a:lnTo>
                    <a:pt x="162380" y="52324"/>
                  </a:lnTo>
                  <a:lnTo>
                    <a:pt x="161719" y="52324"/>
                  </a:lnTo>
                  <a:lnTo>
                    <a:pt x="157391" y="48641"/>
                  </a:lnTo>
                  <a:lnTo>
                    <a:pt x="156665" y="39243"/>
                  </a:lnTo>
                  <a:lnTo>
                    <a:pt x="156774" y="38421"/>
                  </a:lnTo>
                  <a:lnTo>
                    <a:pt x="157909" y="37084"/>
                  </a:lnTo>
                  <a:close/>
                </a:path>
                <a:path w="986154" h="65405">
                  <a:moveTo>
                    <a:pt x="170620" y="33418"/>
                  </a:moveTo>
                  <a:lnTo>
                    <a:pt x="165431" y="33782"/>
                  </a:lnTo>
                  <a:lnTo>
                    <a:pt x="160360" y="34195"/>
                  </a:lnTo>
                  <a:lnTo>
                    <a:pt x="156774" y="38421"/>
                  </a:lnTo>
                  <a:lnTo>
                    <a:pt x="156665" y="39243"/>
                  </a:lnTo>
                  <a:lnTo>
                    <a:pt x="157391" y="48641"/>
                  </a:lnTo>
                  <a:lnTo>
                    <a:pt x="161719" y="52324"/>
                  </a:lnTo>
                  <a:lnTo>
                    <a:pt x="166719" y="52070"/>
                  </a:lnTo>
                  <a:lnTo>
                    <a:pt x="171766" y="51688"/>
                  </a:lnTo>
                  <a:lnTo>
                    <a:pt x="175485" y="47498"/>
                  </a:lnTo>
                  <a:lnTo>
                    <a:pt x="175364" y="43687"/>
                  </a:lnTo>
                  <a:lnTo>
                    <a:pt x="174953" y="37211"/>
                  </a:lnTo>
                  <a:lnTo>
                    <a:pt x="170620" y="33418"/>
                  </a:lnTo>
                  <a:close/>
                </a:path>
                <a:path w="986154" h="65405">
                  <a:moveTo>
                    <a:pt x="166719" y="52070"/>
                  </a:moveTo>
                  <a:lnTo>
                    <a:pt x="161719" y="52324"/>
                  </a:lnTo>
                  <a:lnTo>
                    <a:pt x="162380" y="52324"/>
                  </a:lnTo>
                  <a:lnTo>
                    <a:pt x="166719" y="52070"/>
                  </a:lnTo>
                  <a:close/>
                </a:path>
                <a:path w="986154" h="65405">
                  <a:moveTo>
                    <a:pt x="232767" y="30194"/>
                  </a:moveTo>
                  <a:lnTo>
                    <a:pt x="201730" y="31496"/>
                  </a:lnTo>
                  <a:lnTo>
                    <a:pt x="183570" y="32512"/>
                  </a:lnTo>
                  <a:lnTo>
                    <a:pt x="170620" y="33418"/>
                  </a:lnTo>
                  <a:lnTo>
                    <a:pt x="174953" y="37211"/>
                  </a:lnTo>
                  <a:lnTo>
                    <a:pt x="175364" y="43687"/>
                  </a:lnTo>
                  <a:lnTo>
                    <a:pt x="175485" y="47498"/>
                  </a:lnTo>
                  <a:lnTo>
                    <a:pt x="171766" y="51688"/>
                  </a:lnTo>
                  <a:lnTo>
                    <a:pt x="166719" y="52070"/>
                  </a:lnTo>
                  <a:lnTo>
                    <a:pt x="202744" y="50164"/>
                  </a:lnTo>
                  <a:lnTo>
                    <a:pt x="233559" y="48983"/>
                  </a:lnTo>
                  <a:lnTo>
                    <a:pt x="229233" y="44958"/>
                  </a:lnTo>
                  <a:lnTo>
                    <a:pt x="228882" y="36449"/>
                  </a:lnTo>
                  <a:lnTo>
                    <a:pt x="228920" y="34417"/>
                  </a:lnTo>
                  <a:lnTo>
                    <a:pt x="232767" y="30194"/>
                  </a:lnTo>
                  <a:close/>
                </a:path>
                <a:path w="986154" h="65405">
                  <a:moveTo>
                    <a:pt x="236069" y="48901"/>
                  </a:moveTo>
                  <a:lnTo>
                    <a:pt x="233559" y="48983"/>
                  </a:lnTo>
                  <a:lnTo>
                    <a:pt x="236069" y="48901"/>
                  </a:lnTo>
                  <a:close/>
                </a:path>
                <a:path w="986154" h="65405">
                  <a:moveTo>
                    <a:pt x="243328" y="29718"/>
                  </a:moveTo>
                  <a:lnTo>
                    <a:pt x="232767" y="30194"/>
                  </a:lnTo>
                  <a:lnTo>
                    <a:pt x="228920" y="34417"/>
                  </a:lnTo>
                  <a:lnTo>
                    <a:pt x="228882" y="36449"/>
                  </a:lnTo>
                  <a:lnTo>
                    <a:pt x="229233" y="44958"/>
                  </a:lnTo>
                  <a:lnTo>
                    <a:pt x="233559" y="48983"/>
                  </a:lnTo>
                  <a:lnTo>
                    <a:pt x="236069" y="48901"/>
                  </a:lnTo>
                  <a:lnTo>
                    <a:pt x="238793" y="48768"/>
                  </a:lnTo>
                  <a:lnTo>
                    <a:pt x="244053" y="48588"/>
                  </a:lnTo>
                  <a:lnTo>
                    <a:pt x="248079" y="44196"/>
                  </a:lnTo>
                  <a:lnTo>
                    <a:pt x="247705" y="33782"/>
                  </a:lnTo>
                  <a:lnTo>
                    <a:pt x="243328" y="29718"/>
                  </a:lnTo>
                  <a:close/>
                </a:path>
                <a:path w="986154" h="65405">
                  <a:moveTo>
                    <a:pt x="244053" y="48588"/>
                  </a:moveTo>
                  <a:lnTo>
                    <a:pt x="238793" y="48768"/>
                  </a:lnTo>
                  <a:lnTo>
                    <a:pt x="236069" y="48901"/>
                  </a:lnTo>
                  <a:lnTo>
                    <a:pt x="244005" y="48641"/>
                  </a:lnTo>
                  <a:close/>
                </a:path>
                <a:path w="986154" h="65405">
                  <a:moveTo>
                    <a:pt x="555662" y="48196"/>
                  </a:moveTo>
                  <a:lnTo>
                    <a:pt x="569535" y="48513"/>
                  </a:lnTo>
                  <a:lnTo>
                    <a:pt x="577978" y="48513"/>
                  </a:lnTo>
                  <a:lnTo>
                    <a:pt x="586421" y="48641"/>
                  </a:lnTo>
                  <a:lnTo>
                    <a:pt x="589467" y="48613"/>
                  </a:lnTo>
                  <a:lnTo>
                    <a:pt x="589244" y="48387"/>
                  </a:lnTo>
                  <a:lnTo>
                    <a:pt x="566464" y="48387"/>
                  </a:lnTo>
                  <a:lnTo>
                    <a:pt x="555662" y="48196"/>
                  </a:lnTo>
                  <a:close/>
                </a:path>
                <a:path w="986154" h="65405">
                  <a:moveTo>
                    <a:pt x="591449" y="48594"/>
                  </a:moveTo>
                  <a:lnTo>
                    <a:pt x="589467" y="48613"/>
                  </a:lnTo>
                  <a:lnTo>
                    <a:pt x="591449" y="48594"/>
                  </a:lnTo>
                  <a:close/>
                </a:path>
                <a:path w="986154" h="65405">
                  <a:moveTo>
                    <a:pt x="600152" y="29083"/>
                  </a:moveTo>
                  <a:lnTo>
                    <a:pt x="589410" y="29083"/>
                  </a:lnTo>
                  <a:lnTo>
                    <a:pt x="585200" y="33400"/>
                  </a:lnTo>
                  <a:lnTo>
                    <a:pt x="585123" y="44196"/>
                  </a:lnTo>
                  <a:lnTo>
                    <a:pt x="589467" y="48613"/>
                  </a:lnTo>
                  <a:lnTo>
                    <a:pt x="591449" y="48594"/>
                  </a:lnTo>
                  <a:lnTo>
                    <a:pt x="594865" y="48513"/>
                  </a:lnTo>
                  <a:lnTo>
                    <a:pt x="600235" y="48513"/>
                  </a:lnTo>
                  <a:lnTo>
                    <a:pt x="604570" y="44196"/>
                  </a:lnTo>
                  <a:lnTo>
                    <a:pt x="604525" y="33400"/>
                  </a:lnTo>
                  <a:lnTo>
                    <a:pt x="600152" y="29083"/>
                  </a:lnTo>
                  <a:close/>
                </a:path>
                <a:path w="986154" h="65405">
                  <a:moveTo>
                    <a:pt x="600235" y="48513"/>
                  </a:moveTo>
                  <a:lnTo>
                    <a:pt x="594865" y="48513"/>
                  </a:lnTo>
                  <a:lnTo>
                    <a:pt x="591449" y="48594"/>
                  </a:lnTo>
                  <a:lnTo>
                    <a:pt x="600235" y="48513"/>
                  </a:lnTo>
                  <a:close/>
                </a:path>
                <a:path w="986154" h="65405">
                  <a:moveTo>
                    <a:pt x="305270" y="29718"/>
                  </a:moveTo>
                  <a:lnTo>
                    <a:pt x="243328" y="29718"/>
                  </a:lnTo>
                  <a:lnTo>
                    <a:pt x="247705" y="33782"/>
                  </a:lnTo>
                  <a:lnTo>
                    <a:pt x="248079" y="44196"/>
                  </a:lnTo>
                  <a:lnTo>
                    <a:pt x="244053" y="48588"/>
                  </a:lnTo>
                  <a:lnTo>
                    <a:pt x="308475" y="46609"/>
                  </a:lnTo>
                  <a:lnTo>
                    <a:pt x="307830" y="46609"/>
                  </a:lnTo>
                  <a:lnTo>
                    <a:pt x="303452" y="42418"/>
                  </a:lnTo>
                  <a:lnTo>
                    <a:pt x="303235" y="31870"/>
                  </a:lnTo>
                  <a:lnTo>
                    <a:pt x="305270" y="29718"/>
                  </a:lnTo>
                  <a:close/>
                </a:path>
                <a:path w="986154" h="65405">
                  <a:moveTo>
                    <a:pt x="633009" y="27686"/>
                  </a:moveTo>
                  <a:lnTo>
                    <a:pt x="627649" y="28067"/>
                  </a:lnTo>
                  <a:lnTo>
                    <a:pt x="611222" y="28829"/>
                  </a:lnTo>
                  <a:lnTo>
                    <a:pt x="603003" y="29083"/>
                  </a:lnTo>
                  <a:lnTo>
                    <a:pt x="600152" y="29083"/>
                  </a:lnTo>
                  <a:lnTo>
                    <a:pt x="604525" y="33400"/>
                  </a:lnTo>
                  <a:lnTo>
                    <a:pt x="604570" y="44196"/>
                  </a:lnTo>
                  <a:lnTo>
                    <a:pt x="600235" y="48513"/>
                  </a:lnTo>
                  <a:lnTo>
                    <a:pt x="603359" y="48513"/>
                  </a:lnTo>
                  <a:lnTo>
                    <a:pt x="611851" y="48260"/>
                  </a:lnTo>
                  <a:lnTo>
                    <a:pt x="623447" y="47739"/>
                  </a:lnTo>
                  <a:lnTo>
                    <a:pt x="618853" y="43687"/>
                  </a:lnTo>
                  <a:lnTo>
                    <a:pt x="618204" y="33020"/>
                  </a:lnTo>
                  <a:lnTo>
                    <a:pt x="622287" y="28448"/>
                  </a:lnTo>
                  <a:lnTo>
                    <a:pt x="633062" y="27733"/>
                  </a:lnTo>
                  <a:close/>
                </a:path>
                <a:path w="986154" h="65405">
                  <a:moveTo>
                    <a:pt x="556068" y="28829"/>
                  </a:moveTo>
                  <a:lnTo>
                    <a:pt x="551638" y="33020"/>
                  </a:lnTo>
                  <a:lnTo>
                    <a:pt x="551571" y="43942"/>
                  </a:lnTo>
                  <a:lnTo>
                    <a:pt x="555662" y="48196"/>
                  </a:lnTo>
                  <a:lnTo>
                    <a:pt x="566464" y="48387"/>
                  </a:lnTo>
                  <a:lnTo>
                    <a:pt x="570894" y="44196"/>
                  </a:lnTo>
                  <a:lnTo>
                    <a:pt x="571083" y="33400"/>
                  </a:lnTo>
                  <a:lnTo>
                    <a:pt x="566879" y="29029"/>
                  </a:lnTo>
                  <a:lnTo>
                    <a:pt x="556068" y="28829"/>
                  </a:lnTo>
                  <a:close/>
                </a:path>
                <a:path w="986154" h="65405">
                  <a:moveTo>
                    <a:pt x="566879" y="29029"/>
                  </a:moveTo>
                  <a:lnTo>
                    <a:pt x="571083" y="33400"/>
                  </a:lnTo>
                  <a:lnTo>
                    <a:pt x="570894" y="44196"/>
                  </a:lnTo>
                  <a:lnTo>
                    <a:pt x="566464" y="48387"/>
                  </a:lnTo>
                  <a:lnTo>
                    <a:pt x="589244" y="48387"/>
                  </a:lnTo>
                  <a:lnTo>
                    <a:pt x="585123" y="44196"/>
                  </a:lnTo>
                  <a:lnTo>
                    <a:pt x="585200" y="33400"/>
                  </a:lnTo>
                  <a:lnTo>
                    <a:pt x="589410" y="29083"/>
                  </a:lnTo>
                  <a:lnTo>
                    <a:pt x="569773" y="29083"/>
                  </a:lnTo>
                  <a:lnTo>
                    <a:pt x="566879" y="29029"/>
                  </a:lnTo>
                  <a:close/>
                </a:path>
                <a:path w="986154" h="65405">
                  <a:moveTo>
                    <a:pt x="519679" y="47087"/>
                  </a:moveTo>
                  <a:lnTo>
                    <a:pt x="525072" y="47371"/>
                  </a:lnTo>
                  <a:lnTo>
                    <a:pt x="552086" y="48133"/>
                  </a:lnTo>
                  <a:lnTo>
                    <a:pt x="555662" y="48196"/>
                  </a:lnTo>
                  <a:lnTo>
                    <a:pt x="554991" y="47498"/>
                  </a:lnTo>
                  <a:lnTo>
                    <a:pt x="530438" y="47498"/>
                  </a:lnTo>
                  <a:lnTo>
                    <a:pt x="519679" y="47087"/>
                  </a:lnTo>
                  <a:close/>
                </a:path>
                <a:path w="986154" h="65405">
                  <a:moveTo>
                    <a:pt x="628822" y="47498"/>
                  </a:moveTo>
                  <a:lnTo>
                    <a:pt x="623447" y="47739"/>
                  </a:lnTo>
                  <a:lnTo>
                    <a:pt x="628822" y="47498"/>
                  </a:lnTo>
                  <a:close/>
                </a:path>
                <a:path w="986154" h="65405">
                  <a:moveTo>
                    <a:pt x="633062" y="27733"/>
                  </a:moveTo>
                  <a:lnTo>
                    <a:pt x="622287" y="28448"/>
                  </a:lnTo>
                  <a:lnTo>
                    <a:pt x="618204" y="33020"/>
                  </a:lnTo>
                  <a:lnTo>
                    <a:pt x="618853" y="43687"/>
                  </a:lnTo>
                  <a:lnTo>
                    <a:pt x="623447" y="47739"/>
                  </a:lnTo>
                  <a:lnTo>
                    <a:pt x="628822" y="47498"/>
                  </a:lnTo>
                  <a:lnTo>
                    <a:pt x="634183" y="47117"/>
                  </a:lnTo>
                  <a:lnTo>
                    <a:pt x="638266" y="42545"/>
                  </a:lnTo>
                  <a:lnTo>
                    <a:pt x="637610" y="31870"/>
                  </a:lnTo>
                  <a:lnTo>
                    <a:pt x="633062" y="27733"/>
                  </a:lnTo>
                  <a:close/>
                </a:path>
                <a:path w="986154" h="65405">
                  <a:moveTo>
                    <a:pt x="520447" y="27686"/>
                  </a:moveTo>
                  <a:lnTo>
                    <a:pt x="515939" y="31870"/>
                  </a:lnTo>
                  <a:lnTo>
                    <a:pt x="515523" y="42545"/>
                  </a:lnTo>
                  <a:lnTo>
                    <a:pt x="519679" y="47087"/>
                  </a:lnTo>
                  <a:lnTo>
                    <a:pt x="530438" y="47498"/>
                  </a:lnTo>
                  <a:lnTo>
                    <a:pt x="534954" y="43307"/>
                  </a:lnTo>
                  <a:lnTo>
                    <a:pt x="535329" y="33527"/>
                  </a:lnTo>
                  <a:lnTo>
                    <a:pt x="535247" y="32512"/>
                  </a:lnTo>
                  <a:lnTo>
                    <a:pt x="531204" y="28093"/>
                  </a:lnTo>
                  <a:lnTo>
                    <a:pt x="525813" y="27939"/>
                  </a:lnTo>
                  <a:lnTo>
                    <a:pt x="520447" y="27686"/>
                  </a:lnTo>
                  <a:close/>
                </a:path>
                <a:path w="986154" h="65405">
                  <a:moveTo>
                    <a:pt x="531204" y="28093"/>
                  </a:moveTo>
                  <a:lnTo>
                    <a:pt x="535247" y="32512"/>
                  </a:lnTo>
                  <a:lnTo>
                    <a:pt x="535329" y="33527"/>
                  </a:lnTo>
                  <a:lnTo>
                    <a:pt x="534954" y="43307"/>
                  </a:lnTo>
                  <a:lnTo>
                    <a:pt x="530438" y="47498"/>
                  </a:lnTo>
                  <a:lnTo>
                    <a:pt x="554991" y="47498"/>
                  </a:lnTo>
                  <a:lnTo>
                    <a:pt x="551571" y="43942"/>
                  </a:lnTo>
                  <a:lnTo>
                    <a:pt x="551638" y="33020"/>
                  </a:lnTo>
                  <a:lnTo>
                    <a:pt x="556068" y="28829"/>
                  </a:lnTo>
                  <a:lnTo>
                    <a:pt x="559669" y="28829"/>
                  </a:lnTo>
                  <a:lnTo>
                    <a:pt x="552530" y="28701"/>
                  </a:lnTo>
                  <a:lnTo>
                    <a:pt x="531204" y="28093"/>
                  </a:lnTo>
                  <a:close/>
                </a:path>
                <a:path w="986154" h="65405">
                  <a:moveTo>
                    <a:pt x="665227" y="26035"/>
                  </a:moveTo>
                  <a:lnTo>
                    <a:pt x="642603" y="27177"/>
                  </a:lnTo>
                  <a:lnTo>
                    <a:pt x="635699" y="27559"/>
                  </a:lnTo>
                  <a:lnTo>
                    <a:pt x="633062" y="27733"/>
                  </a:lnTo>
                  <a:lnTo>
                    <a:pt x="637610" y="31870"/>
                  </a:lnTo>
                  <a:lnTo>
                    <a:pt x="638266" y="42545"/>
                  </a:lnTo>
                  <a:lnTo>
                    <a:pt x="634183" y="47117"/>
                  </a:lnTo>
                  <a:lnTo>
                    <a:pt x="628822" y="47498"/>
                  </a:lnTo>
                  <a:lnTo>
                    <a:pt x="652805" y="46100"/>
                  </a:lnTo>
                  <a:lnTo>
                    <a:pt x="655478" y="45974"/>
                  </a:lnTo>
                  <a:lnTo>
                    <a:pt x="650878" y="41910"/>
                  </a:lnTo>
                  <a:lnTo>
                    <a:pt x="650385" y="31623"/>
                  </a:lnTo>
                  <a:lnTo>
                    <a:pt x="650388" y="31084"/>
                  </a:lnTo>
                  <a:lnTo>
                    <a:pt x="654498" y="26543"/>
                  </a:lnTo>
                  <a:lnTo>
                    <a:pt x="665232" y="26039"/>
                  </a:lnTo>
                  <a:close/>
                </a:path>
                <a:path w="986154" h="65405">
                  <a:moveTo>
                    <a:pt x="487159" y="45847"/>
                  </a:moveTo>
                  <a:lnTo>
                    <a:pt x="519679" y="47087"/>
                  </a:lnTo>
                  <a:lnTo>
                    <a:pt x="518661" y="45974"/>
                  </a:lnTo>
                  <a:lnTo>
                    <a:pt x="492517" y="45974"/>
                  </a:lnTo>
                  <a:lnTo>
                    <a:pt x="487159" y="45847"/>
                  </a:lnTo>
                  <a:close/>
                </a:path>
                <a:path w="986154" h="65405">
                  <a:moveTo>
                    <a:pt x="84274" y="41656"/>
                  </a:moveTo>
                  <a:lnTo>
                    <a:pt x="74401" y="42925"/>
                  </a:lnTo>
                  <a:lnTo>
                    <a:pt x="54675" y="45720"/>
                  </a:lnTo>
                  <a:lnTo>
                    <a:pt x="47206" y="46854"/>
                  </a:lnTo>
                  <a:lnTo>
                    <a:pt x="49434" y="46609"/>
                  </a:lnTo>
                  <a:lnTo>
                    <a:pt x="76352" y="46609"/>
                  </a:lnTo>
                  <a:lnTo>
                    <a:pt x="76411" y="46385"/>
                  </a:lnTo>
                  <a:lnTo>
                    <a:pt x="79621" y="42291"/>
                  </a:lnTo>
                  <a:lnTo>
                    <a:pt x="84274" y="41656"/>
                  </a:lnTo>
                  <a:close/>
                </a:path>
                <a:path w="986154" h="65405">
                  <a:moveTo>
                    <a:pt x="354542" y="26603"/>
                  </a:moveTo>
                  <a:lnTo>
                    <a:pt x="307414" y="27449"/>
                  </a:lnTo>
                  <a:lnTo>
                    <a:pt x="303235" y="31870"/>
                  </a:lnTo>
                  <a:lnTo>
                    <a:pt x="303452" y="42418"/>
                  </a:lnTo>
                  <a:lnTo>
                    <a:pt x="307830" y="46609"/>
                  </a:lnTo>
                  <a:lnTo>
                    <a:pt x="318507" y="46385"/>
                  </a:lnTo>
                  <a:lnTo>
                    <a:pt x="322500" y="42163"/>
                  </a:lnTo>
                  <a:lnTo>
                    <a:pt x="322407" y="31496"/>
                  </a:lnTo>
                  <a:lnTo>
                    <a:pt x="318028" y="27305"/>
                  </a:lnTo>
                  <a:lnTo>
                    <a:pt x="353855" y="27305"/>
                  </a:lnTo>
                  <a:lnTo>
                    <a:pt x="354542" y="26603"/>
                  </a:lnTo>
                  <a:close/>
                </a:path>
                <a:path w="986154" h="65405">
                  <a:moveTo>
                    <a:pt x="313121" y="46482"/>
                  </a:moveTo>
                  <a:lnTo>
                    <a:pt x="307830" y="46609"/>
                  </a:lnTo>
                  <a:lnTo>
                    <a:pt x="308475" y="46609"/>
                  </a:lnTo>
                  <a:lnTo>
                    <a:pt x="313121" y="46482"/>
                  </a:lnTo>
                  <a:close/>
                </a:path>
                <a:path w="986154" h="65405">
                  <a:moveTo>
                    <a:pt x="318507" y="46385"/>
                  </a:moveTo>
                  <a:lnTo>
                    <a:pt x="313121" y="46482"/>
                  </a:lnTo>
                  <a:lnTo>
                    <a:pt x="318415" y="46482"/>
                  </a:lnTo>
                  <a:close/>
                </a:path>
                <a:path w="986154" h="65405">
                  <a:moveTo>
                    <a:pt x="353855" y="27305"/>
                  </a:moveTo>
                  <a:lnTo>
                    <a:pt x="318028" y="27305"/>
                  </a:lnTo>
                  <a:lnTo>
                    <a:pt x="322407" y="31496"/>
                  </a:lnTo>
                  <a:lnTo>
                    <a:pt x="322500" y="42163"/>
                  </a:lnTo>
                  <a:lnTo>
                    <a:pt x="318507" y="46385"/>
                  </a:lnTo>
                  <a:lnTo>
                    <a:pt x="357003" y="45720"/>
                  </a:lnTo>
                  <a:lnTo>
                    <a:pt x="354933" y="45720"/>
                  </a:lnTo>
                  <a:lnTo>
                    <a:pt x="350560" y="41529"/>
                  </a:lnTo>
                  <a:lnTo>
                    <a:pt x="350435" y="34417"/>
                  </a:lnTo>
                  <a:lnTo>
                    <a:pt x="350497" y="30734"/>
                  </a:lnTo>
                  <a:lnTo>
                    <a:pt x="353855" y="27305"/>
                  </a:lnTo>
                  <a:close/>
                </a:path>
                <a:path w="986154" h="65405">
                  <a:moveTo>
                    <a:pt x="482545" y="26210"/>
                  </a:moveTo>
                  <a:lnTo>
                    <a:pt x="478077" y="30352"/>
                  </a:lnTo>
                  <a:lnTo>
                    <a:pt x="477871" y="35433"/>
                  </a:lnTo>
                  <a:lnTo>
                    <a:pt x="477761" y="41148"/>
                  </a:lnTo>
                  <a:lnTo>
                    <a:pt x="481806" y="45593"/>
                  </a:lnTo>
                  <a:lnTo>
                    <a:pt x="487159" y="45847"/>
                  </a:lnTo>
                  <a:lnTo>
                    <a:pt x="492517" y="45974"/>
                  </a:lnTo>
                  <a:lnTo>
                    <a:pt x="497041" y="41910"/>
                  </a:lnTo>
                  <a:lnTo>
                    <a:pt x="497393" y="33400"/>
                  </a:lnTo>
                  <a:lnTo>
                    <a:pt x="497459" y="31084"/>
                  </a:lnTo>
                  <a:lnTo>
                    <a:pt x="493325" y="26670"/>
                  </a:lnTo>
                  <a:lnTo>
                    <a:pt x="482545" y="26210"/>
                  </a:lnTo>
                  <a:close/>
                </a:path>
                <a:path w="986154" h="65405">
                  <a:moveTo>
                    <a:pt x="482597" y="26162"/>
                  </a:moveTo>
                  <a:lnTo>
                    <a:pt x="493325" y="26670"/>
                  </a:lnTo>
                  <a:lnTo>
                    <a:pt x="497459" y="31084"/>
                  </a:lnTo>
                  <a:lnTo>
                    <a:pt x="497393" y="33400"/>
                  </a:lnTo>
                  <a:lnTo>
                    <a:pt x="497041" y="41910"/>
                  </a:lnTo>
                  <a:lnTo>
                    <a:pt x="492517" y="45974"/>
                  </a:lnTo>
                  <a:lnTo>
                    <a:pt x="518661" y="45974"/>
                  </a:lnTo>
                  <a:lnTo>
                    <a:pt x="515523" y="42545"/>
                  </a:lnTo>
                  <a:lnTo>
                    <a:pt x="515939" y="31870"/>
                  </a:lnTo>
                  <a:lnTo>
                    <a:pt x="520447" y="27686"/>
                  </a:lnTo>
                  <a:lnTo>
                    <a:pt x="521463" y="27686"/>
                  </a:lnTo>
                  <a:lnTo>
                    <a:pt x="482597" y="26162"/>
                  </a:lnTo>
                  <a:close/>
                </a:path>
                <a:path w="986154" h="65405">
                  <a:moveTo>
                    <a:pt x="665232" y="26039"/>
                  </a:moveTo>
                  <a:lnTo>
                    <a:pt x="654498" y="26543"/>
                  </a:lnTo>
                  <a:lnTo>
                    <a:pt x="650388" y="31084"/>
                  </a:lnTo>
                  <a:lnTo>
                    <a:pt x="650385" y="31623"/>
                  </a:lnTo>
                  <a:lnTo>
                    <a:pt x="650878" y="41910"/>
                  </a:lnTo>
                  <a:lnTo>
                    <a:pt x="655438" y="45974"/>
                  </a:lnTo>
                  <a:lnTo>
                    <a:pt x="666167" y="45466"/>
                  </a:lnTo>
                  <a:lnTo>
                    <a:pt x="670189" y="41021"/>
                  </a:lnTo>
                  <a:lnTo>
                    <a:pt x="670088" y="36449"/>
                  </a:lnTo>
                  <a:lnTo>
                    <a:pt x="669847" y="31496"/>
                  </a:lnTo>
                  <a:lnTo>
                    <a:pt x="669751" y="30194"/>
                  </a:lnTo>
                  <a:lnTo>
                    <a:pt x="665232" y="26039"/>
                  </a:lnTo>
                  <a:close/>
                </a:path>
                <a:path w="986154" h="65405">
                  <a:moveTo>
                    <a:pt x="457845" y="25654"/>
                  </a:moveTo>
                  <a:lnTo>
                    <a:pt x="453165" y="25654"/>
                  </a:lnTo>
                  <a:lnTo>
                    <a:pt x="457377" y="29845"/>
                  </a:lnTo>
                  <a:lnTo>
                    <a:pt x="457384" y="40767"/>
                  </a:lnTo>
                  <a:lnTo>
                    <a:pt x="453172" y="45085"/>
                  </a:lnTo>
                  <a:lnTo>
                    <a:pt x="457657" y="45085"/>
                  </a:lnTo>
                  <a:lnTo>
                    <a:pt x="467493" y="45212"/>
                  </a:lnTo>
                  <a:lnTo>
                    <a:pt x="477328" y="45466"/>
                  </a:lnTo>
                  <a:lnTo>
                    <a:pt x="487159" y="45847"/>
                  </a:lnTo>
                  <a:lnTo>
                    <a:pt x="481806" y="45593"/>
                  </a:lnTo>
                  <a:lnTo>
                    <a:pt x="477761" y="41148"/>
                  </a:lnTo>
                  <a:lnTo>
                    <a:pt x="477871" y="35433"/>
                  </a:lnTo>
                  <a:lnTo>
                    <a:pt x="478077" y="30352"/>
                  </a:lnTo>
                  <a:lnTo>
                    <a:pt x="482545" y="26210"/>
                  </a:lnTo>
                  <a:lnTo>
                    <a:pt x="477922" y="26035"/>
                  </a:lnTo>
                  <a:lnTo>
                    <a:pt x="467884" y="25781"/>
                  </a:lnTo>
                  <a:lnTo>
                    <a:pt x="457845" y="25654"/>
                  </a:lnTo>
                  <a:close/>
                </a:path>
                <a:path w="986154" h="65405">
                  <a:moveTo>
                    <a:pt x="365238" y="26416"/>
                  </a:moveTo>
                  <a:lnTo>
                    <a:pt x="354542" y="26603"/>
                  </a:lnTo>
                  <a:lnTo>
                    <a:pt x="350497" y="30734"/>
                  </a:lnTo>
                  <a:lnTo>
                    <a:pt x="350435" y="34417"/>
                  </a:lnTo>
                  <a:lnTo>
                    <a:pt x="350560" y="41529"/>
                  </a:lnTo>
                  <a:lnTo>
                    <a:pt x="354933" y="45720"/>
                  </a:lnTo>
                  <a:lnTo>
                    <a:pt x="357003" y="45720"/>
                  </a:lnTo>
                  <a:lnTo>
                    <a:pt x="365549" y="45593"/>
                  </a:lnTo>
                  <a:lnTo>
                    <a:pt x="369784" y="41275"/>
                  </a:lnTo>
                  <a:lnTo>
                    <a:pt x="369613" y="30607"/>
                  </a:lnTo>
                  <a:lnTo>
                    <a:pt x="365238" y="26416"/>
                  </a:lnTo>
                  <a:close/>
                </a:path>
                <a:path w="986154" h="65405">
                  <a:moveTo>
                    <a:pt x="398666" y="26416"/>
                  </a:moveTo>
                  <a:lnTo>
                    <a:pt x="365238" y="26416"/>
                  </a:lnTo>
                  <a:lnTo>
                    <a:pt x="369613" y="30607"/>
                  </a:lnTo>
                  <a:lnTo>
                    <a:pt x="369784" y="41275"/>
                  </a:lnTo>
                  <a:lnTo>
                    <a:pt x="365549" y="45593"/>
                  </a:lnTo>
                  <a:lnTo>
                    <a:pt x="357003" y="45720"/>
                  </a:lnTo>
                  <a:lnTo>
                    <a:pt x="360238" y="45720"/>
                  </a:lnTo>
                  <a:lnTo>
                    <a:pt x="371338" y="45466"/>
                  </a:lnTo>
                  <a:lnTo>
                    <a:pt x="399272" y="45167"/>
                  </a:lnTo>
                  <a:lnTo>
                    <a:pt x="394969" y="40894"/>
                  </a:lnTo>
                  <a:lnTo>
                    <a:pt x="395008" y="30099"/>
                  </a:lnTo>
                  <a:lnTo>
                    <a:pt x="398666" y="26416"/>
                  </a:lnTo>
                  <a:close/>
                </a:path>
                <a:path w="986154" h="65405">
                  <a:moveTo>
                    <a:pt x="698014" y="24848"/>
                  </a:moveTo>
                  <a:lnTo>
                    <a:pt x="670758" y="25781"/>
                  </a:lnTo>
                  <a:lnTo>
                    <a:pt x="665232" y="26039"/>
                  </a:lnTo>
                  <a:lnTo>
                    <a:pt x="669751" y="30194"/>
                  </a:lnTo>
                  <a:lnTo>
                    <a:pt x="669847" y="31496"/>
                  </a:lnTo>
                  <a:lnTo>
                    <a:pt x="670088" y="36449"/>
                  </a:lnTo>
                  <a:lnTo>
                    <a:pt x="670189" y="41021"/>
                  </a:lnTo>
                  <a:lnTo>
                    <a:pt x="666167" y="45466"/>
                  </a:lnTo>
                  <a:lnTo>
                    <a:pt x="662488" y="45640"/>
                  </a:lnTo>
                  <a:lnTo>
                    <a:pt x="671619" y="45212"/>
                  </a:lnTo>
                  <a:lnTo>
                    <a:pt x="701733" y="44196"/>
                  </a:lnTo>
                  <a:lnTo>
                    <a:pt x="698714" y="44196"/>
                  </a:lnTo>
                  <a:lnTo>
                    <a:pt x="694223" y="40005"/>
                  </a:lnTo>
                  <a:lnTo>
                    <a:pt x="693986" y="32638"/>
                  </a:lnTo>
                  <a:lnTo>
                    <a:pt x="693996" y="29210"/>
                  </a:lnTo>
                  <a:lnTo>
                    <a:pt x="698014" y="24848"/>
                  </a:lnTo>
                  <a:close/>
                </a:path>
                <a:path w="986154" h="65405">
                  <a:moveTo>
                    <a:pt x="442455" y="25654"/>
                  </a:moveTo>
                  <a:lnTo>
                    <a:pt x="436980" y="25654"/>
                  </a:lnTo>
                  <a:lnTo>
                    <a:pt x="409901" y="25823"/>
                  </a:lnTo>
                  <a:lnTo>
                    <a:pt x="414081" y="29972"/>
                  </a:lnTo>
                  <a:lnTo>
                    <a:pt x="414147" y="40894"/>
                  </a:lnTo>
                  <a:lnTo>
                    <a:pt x="409977" y="45085"/>
                  </a:lnTo>
                  <a:lnTo>
                    <a:pt x="399272" y="45167"/>
                  </a:lnTo>
                  <a:lnTo>
                    <a:pt x="404643" y="45212"/>
                  </a:lnTo>
                  <a:lnTo>
                    <a:pt x="442473" y="45085"/>
                  </a:lnTo>
                  <a:lnTo>
                    <a:pt x="438258" y="40767"/>
                  </a:lnTo>
                  <a:lnTo>
                    <a:pt x="438132" y="38421"/>
                  </a:lnTo>
                  <a:lnTo>
                    <a:pt x="438122" y="29972"/>
                  </a:lnTo>
                  <a:lnTo>
                    <a:pt x="442455" y="25654"/>
                  </a:lnTo>
                  <a:close/>
                </a:path>
                <a:path w="986154" h="65405">
                  <a:moveTo>
                    <a:pt x="409901" y="25823"/>
                  </a:moveTo>
                  <a:lnTo>
                    <a:pt x="399171" y="25908"/>
                  </a:lnTo>
                  <a:lnTo>
                    <a:pt x="395008" y="30099"/>
                  </a:lnTo>
                  <a:lnTo>
                    <a:pt x="394969" y="40894"/>
                  </a:lnTo>
                  <a:lnTo>
                    <a:pt x="399272" y="45167"/>
                  </a:lnTo>
                  <a:lnTo>
                    <a:pt x="409977" y="45085"/>
                  </a:lnTo>
                  <a:lnTo>
                    <a:pt x="414147" y="40894"/>
                  </a:lnTo>
                  <a:lnTo>
                    <a:pt x="414209" y="30099"/>
                  </a:lnTo>
                  <a:lnTo>
                    <a:pt x="409901" y="25823"/>
                  </a:lnTo>
                  <a:close/>
                </a:path>
                <a:path w="986154" h="65405">
                  <a:moveTo>
                    <a:pt x="453165" y="25654"/>
                  </a:moveTo>
                  <a:lnTo>
                    <a:pt x="442455" y="25654"/>
                  </a:lnTo>
                  <a:lnTo>
                    <a:pt x="438249" y="29845"/>
                  </a:lnTo>
                  <a:lnTo>
                    <a:pt x="438132" y="38421"/>
                  </a:lnTo>
                  <a:lnTo>
                    <a:pt x="438258" y="40767"/>
                  </a:lnTo>
                  <a:lnTo>
                    <a:pt x="442473" y="45085"/>
                  </a:lnTo>
                  <a:lnTo>
                    <a:pt x="453172" y="45085"/>
                  </a:lnTo>
                  <a:lnTo>
                    <a:pt x="457384" y="40767"/>
                  </a:lnTo>
                  <a:lnTo>
                    <a:pt x="457504" y="29972"/>
                  </a:lnTo>
                  <a:lnTo>
                    <a:pt x="453165" y="25654"/>
                  </a:lnTo>
                  <a:close/>
                </a:path>
                <a:path w="986154" h="65405">
                  <a:moveTo>
                    <a:pt x="708826" y="24511"/>
                  </a:moveTo>
                  <a:lnTo>
                    <a:pt x="698014" y="24848"/>
                  </a:lnTo>
                  <a:lnTo>
                    <a:pt x="693996" y="29210"/>
                  </a:lnTo>
                  <a:lnTo>
                    <a:pt x="693986" y="32638"/>
                  </a:lnTo>
                  <a:lnTo>
                    <a:pt x="694223" y="40005"/>
                  </a:lnTo>
                  <a:lnTo>
                    <a:pt x="698714" y="44196"/>
                  </a:lnTo>
                  <a:lnTo>
                    <a:pt x="709459" y="43933"/>
                  </a:lnTo>
                  <a:lnTo>
                    <a:pt x="713662" y="39370"/>
                  </a:lnTo>
                  <a:lnTo>
                    <a:pt x="713317" y="28701"/>
                  </a:lnTo>
                  <a:lnTo>
                    <a:pt x="708826" y="24511"/>
                  </a:lnTo>
                  <a:close/>
                </a:path>
                <a:path w="986154" h="65405">
                  <a:moveTo>
                    <a:pt x="709459" y="43933"/>
                  </a:moveTo>
                  <a:lnTo>
                    <a:pt x="698714" y="44196"/>
                  </a:lnTo>
                  <a:lnTo>
                    <a:pt x="701733" y="44196"/>
                  </a:lnTo>
                  <a:lnTo>
                    <a:pt x="709459" y="43933"/>
                  </a:lnTo>
                  <a:close/>
                </a:path>
                <a:path w="986154" h="65405">
                  <a:moveTo>
                    <a:pt x="736812" y="24511"/>
                  </a:moveTo>
                  <a:lnTo>
                    <a:pt x="708826" y="24511"/>
                  </a:lnTo>
                  <a:lnTo>
                    <a:pt x="713317" y="28701"/>
                  </a:lnTo>
                  <a:lnTo>
                    <a:pt x="713662" y="39370"/>
                  </a:lnTo>
                  <a:lnTo>
                    <a:pt x="709459" y="43933"/>
                  </a:lnTo>
                  <a:lnTo>
                    <a:pt x="714142" y="43814"/>
                  </a:lnTo>
                  <a:lnTo>
                    <a:pt x="734259" y="43052"/>
                  </a:lnTo>
                  <a:lnTo>
                    <a:pt x="739284" y="42799"/>
                  </a:lnTo>
                  <a:lnTo>
                    <a:pt x="738948" y="42799"/>
                  </a:lnTo>
                  <a:lnTo>
                    <a:pt x="734352" y="38735"/>
                  </a:lnTo>
                  <a:lnTo>
                    <a:pt x="733745" y="28067"/>
                  </a:lnTo>
                  <a:lnTo>
                    <a:pt x="733852" y="27812"/>
                  </a:lnTo>
                  <a:lnTo>
                    <a:pt x="736812" y="24511"/>
                  </a:lnTo>
                  <a:close/>
                </a:path>
                <a:path w="986154" h="65405">
                  <a:moveTo>
                    <a:pt x="748559" y="22733"/>
                  </a:moveTo>
                  <a:lnTo>
                    <a:pt x="743198" y="23113"/>
                  </a:lnTo>
                  <a:lnTo>
                    <a:pt x="737817" y="23389"/>
                  </a:lnTo>
                  <a:lnTo>
                    <a:pt x="733852" y="27812"/>
                  </a:lnTo>
                  <a:lnTo>
                    <a:pt x="733745" y="28067"/>
                  </a:lnTo>
                  <a:lnTo>
                    <a:pt x="734352" y="38735"/>
                  </a:lnTo>
                  <a:lnTo>
                    <a:pt x="738948" y="42799"/>
                  </a:lnTo>
                  <a:lnTo>
                    <a:pt x="744310" y="42545"/>
                  </a:lnTo>
                  <a:lnTo>
                    <a:pt x="749689" y="42144"/>
                  </a:lnTo>
                  <a:lnTo>
                    <a:pt x="753769" y="37592"/>
                  </a:lnTo>
                  <a:lnTo>
                    <a:pt x="753155" y="26924"/>
                  </a:lnTo>
                  <a:lnTo>
                    <a:pt x="748559" y="22733"/>
                  </a:lnTo>
                  <a:close/>
                </a:path>
                <a:path w="986154" h="65405">
                  <a:moveTo>
                    <a:pt x="744310" y="42545"/>
                  </a:moveTo>
                  <a:lnTo>
                    <a:pt x="738948" y="42799"/>
                  </a:lnTo>
                  <a:lnTo>
                    <a:pt x="739284" y="42799"/>
                  </a:lnTo>
                  <a:lnTo>
                    <a:pt x="744310" y="42545"/>
                  </a:lnTo>
                  <a:close/>
                </a:path>
                <a:path w="986154" h="65405">
                  <a:moveTo>
                    <a:pt x="749689" y="42144"/>
                  </a:moveTo>
                  <a:lnTo>
                    <a:pt x="744310" y="42545"/>
                  </a:lnTo>
                  <a:lnTo>
                    <a:pt x="749672" y="42163"/>
                  </a:lnTo>
                  <a:close/>
                </a:path>
                <a:path w="986154" h="65405">
                  <a:moveTo>
                    <a:pt x="770868" y="22733"/>
                  </a:moveTo>
                  <a:lnTo>
                    <a:pt x="748559" y="22733"/>
                  </a:lnTo>
                  <a:lnTo>
                    <a:pt x="753155" y="26924"/>
                  </a:lnTo>
                  <a:lnTo>
                    <a:pt x="753769" y="37592"/>
                  </a:lnTo>
                  <a:lnTo>
                    <a:pt x="749689" y="42144"/>
                  </a:lnTo>
                  <a:lnTo>
                    <a:pt x="763258" y="40767"/>
                  </a:lnTo>
                  <a:lnTo>
                    <a:pt x="774054" y="39370"/>
                  </a:lnTo>
                  <a:lnTo>
                    <a:pt x="778348" y="39243"/>
                  </a:lnTo>
                  <a:lnTo>
                    <a:pt x="778823" y="39116"/>
                  </a:lnTo>
                  <a:lnTo>
                    <a:pt x="775669" y="39116"/>
                  </a:lnTo>
                  <a:lnTo>
                    <a:pt x="770763" y="35433"/>
                  </a:lnTo>
                  <a:lnTo>
                    <a:pt x="769301" y="24764"/>
                  </a:lnTo>
                  <a:lnTo>
                    <a:pt x="770868" y="22733"/>
                  </a:lnTo>
                  <a:close/>
                </a:path>
                <a:path w="986154" h="65405">
                  <a:moveTo>
                    <a:pt x="116928" y="37992"/>
                  </a:moveTo>
                  <a:lnTo>
                    <a:pt x="93642" y="40512"/>
                  </a:lnTo>
                  <a:lnTo>
                    <a:pt x="84274" y="41656"/>
                  </a:lnTo>
                  <a:lnTo>
                    <a:pt x="89112" y="41148"/>
                  </a:lnTo>
                  <a:lnTo>
                    <a:pt x="114327" y="41148"/>
                  </a:lnTo>
                  <a:lnTo>
                    <a:pt x="116928" y="37992"/>
                  </a:lnTo>
                  <a:close/>
                </a:path>
                <a:path w="986154" h="65405">
                  <a:moveTo>
                    <a:pt x="783196" y="18542"/>
                  </a:moveTo>
                  <a:lnTo>
                    <a:pt x="778663" y="19133"/>
                  </a:lnTo>
                  <a:lnTo>
                    <a:pt x="773022" y="19938"/>
                  </a:lnTo>
                  <a:lnTo>
                    <a:pt x="769497" y="24511"/>
                  </a:lnTo>
                  <a:lnTo>
                    <a:pt x="769423" y="25654"/>
                  </a:lnTo>
                  <a:lnTo>
                    <a:pt x="770763" y="35433"/>
                  </a:lnTo>
                  <a:lnTo>
                    <a:pt x="775669" y="39116"/>
                  </a:lnTo>
                  <a:lnTo>
                    <a:pt x="781422" y="38421"/>
                  </a:lnTo>
                  <a:lnTo>
                    <a:pt x="787373" y="36830"/>
                  </a:lnTo>
                  <a:lnTo>
                    <a:pt x="790377" y="31623"/>
                  </a:lnTo>
                  <a:lnTo>
                    <a:pt x="790269" y="30820"/>
                  </a:lnTo>
                  <a:lnTo>
                    <a:pt x="787788" y="21589"/>
                  </a:lnTo>
                  <a:lnTo>
                    <a:pt x="783196" y="18542"/>
                  </a:lnTo>
                  <a:close/>
                </a:path>
                <a:path w="986154" h="65405">
                  <a:moveTo>
                    <a:pt x="781422" y="38421"/>
                  </a:moveTo>
                  <a:lnTo>
                    <a:pt x="775669" y="39116"/>
                  </a:lnTo>
                  <a:lnTo>
                    <a:pt x="778823" y="39116"/>
                  </a:lnTo>
                  <a:lnTo>
                    <a:pt x="781422" y="38421"/>
                  </a:lnTo>
                  <a:close/>
                </a:path>
                <a:path w="986154" h="65405">
                  <a:moveTo>
                    <a:pt x="805969" y="18542"/>
                  </a:moveTo>
                  <a:lnTo>
                    <a:pt x="783196" y="18542"/>
                  </a:lnTo>
                  <a:lnTo>
                    <a:pt x="787788" y="21589"/>
                  </a:lnTo>
                  <a:lnTo>
                    <a:pt x="790269" y="30820"/>
                  </a:lnTo>
                  <a:lnTo>
                    <a:pt x="790377" y="31623"/>
                  </a:lnTo>
                  <a:lnTo>
                    <a:pt x="787373" y="36830"/>
                  </a:lnTo>
                  <a:lnTo>
                    <a:pt x="781422" y="38421"/>
                  </a:lnTo>
                  <a:lnTo>
                    <a:pt x="807217" y="34925"/>
                  </a:lnTo>
                  <a:lnTo>
                    <a:pt x="811102" y="34544"/>
                  </a:lnTo>
                  <a:lnTo>
                    <a:pt x="810795" y="34544"/>
                  </a:lnTo>
                  <a:lnTo>
                    <a:pt x="806047" y="30650"/>
                  </a:lnTo>
                  <a:lnTo>
                    <a:pt x="805924" y="29972"/>
                  </a:lnTo>
                  <a:lnTo>
                    <a:pt x="804866" y="20320"/>
                  </a:lnTo>
                  <a:lnTo>
                    <a:pt x="804928" y="19812"/>
                  </a:lnTo>
                  <a:lnTo>
                    <a:pt x="805969" y="18542"/>
                  </a:lnTo>
                  <a:close/>
                </a:path>
                <a:path w="986154" h="65405">
                  <a:moveTo>
                    <a:pt x="118489" y="37823"/>
                  </a:moveTo>
                  <a:lnTo>
                    <a:pt x="116944" y="37973"/>
                  </a:lnTo>
                  <a:lnTo>
                    <a:pt x="118489" y="37823"/>
                  </a:lnTo>
                  <a:close/>
                </a:path>
                <a:path w="986154" h="65405">
                  <a:moveTo>
                    <a:pt x="123651" y="37324"/>
                  </a:moveTo>
                  <a:lnTo>
                    <a:pt x="121801" y="37464"/>
                  </a:lnTo>
                  <a:lnTo>
                    <a:pt x="118489" y="37823"/>
                  </a:lnTo>
                  <a:lnTo>
                    <a:pt x="123651" y="37324"/>
                  </a:lnTo>
                  <a:close/>
                </a:path>
                <a:path w="986154" h="65405">
                  <a:moveTo>
                    <a:pt x="160360" y="34195"/>
                  </a:moveTo>
                  <a:lnTo>
                    <a:pt x="132702" y="36449"/>
                  </a:lnTo>
                  <a:lnTo>
                    <a:pt x="123651" y="37324"/>
                  </a:lnTo>
                  <a:lnTo>
                    <a:pt x="126810" y="37084"/>
                  </a:lnTo>
                  <a:lnTo>
                    <a:pt x="157909" y="37084"/>
                  </a:lnTo>
                  <a:lnTo>
                    <a:pt x="160360" y="34195"/>
                  </a:lnTo>
                  <a:close/>
                </a:path>
                <a:path w="986154" h="65405">
                  <a:moveTo>
                    <a:pt x="818891" y="14100"/>
                  </a:moveTo>
                  <a:lnTo>
                    <a:pt x="808677" y="15239"/>
                  </a:lnTo>
                  <a:lnTo>
                    <a:pt x="804928" y="19812"/>
                  </a:lnTo>
                  <a:lnTo>
                    <a:pt x="804866" y="20320"/>
                  </a:lnTo>
                  <a:lnTo>
                    <a:pt x="805924" y="29972"/>
                  </a:lnTo>
                  <a:lnTo>
                    <a:pt x="806047" y="30650"/>
                  </a:lnTo>
                  <a:lnTo>
                    <a:pt x="810795" y="34544"/>
                  </a:lnTo>
                  <a:lnTo>
                    <a:pt x="817012" y="33812"/>
                  </a:lnTo>
                  <a:lnTo>
                    <a:pt x="822561" y="32512"/>
                  </a:lnTo>
                  <a:lnTo>
                    <a:pt x="825705" y="27305"/>
                  </a:lnTo>
                  <a:lnTo>
                    <a:pt x="825598" y="26416"/>
                  </a:lnTo>
                  <a:lnTo>
                    <a:pt x="823393" y="17272"/>
                  </a:lnTo>
                  <a:lnTo>
                    <a:pt x="818891" y="14100"/>
                  </a:lnTo>
                  <a:close/>
                </a:path>
                <a:path w="986154" h="65405">
                  <a:moveTo>
                    <a:pt x="817012" y="33812"/>
                  </a:moveTo>
                  <a:lnTo>
                    <a:pt x="810795" y="34544"/>
                  </a:lnTo>
                  <a:lnTo>
                    <a:pt x="811102" y="34544"/>
                  </a:lnTo>
                  <a:lnTo>
                    <a:pt x="812397" y="34417"/>
                  </a:lnTo>
                  <a:lnTo>
                    <a:pt x="814975" y="34289"/>
                  </a:lnTo>
                  <a:lnTo>
                    <a:pt x="817012" y="33812"/>
                  </a:lnTo>
                  <a:close/>
                </a:path>
                <a:path w="986154" h="65405">
                  <a:moveTo>
                    <a:pt x="165431" y="33782"/>
                  </a:moveTo>
                  <a:lnTo>
                    <a:pt x="160388" y="34162"/>
                  </a:lnTo>
                  <a:lnTo>
                    <a:pt x="165431" y="33782"/>
                  </a:lnTo>
                  <a:close/>
                </a:path>
                <a:path w="986154" h="65405">
                  <a:moveTo>
                    <a:pt x="840971" y="12192"/>
                  </a:moveTo>
                  <a:lnTo>
                    <a:pt x="828400" y="13081"/>
                  </a:lnTo>
                  <a:lnTo>
                    <a:pt x="818891" y="14100"/>
                  </a:lnTo>
                  <a:lnTo>
                    <a:pt x="823393" y="17272"/>
                  </a:lnTo>
                  <a:lnTo>
                    <a:pt x="825598" y="26416"/>
                  </a:lnTo>
                  <a:lnTo>
                    <a:pt x="825705" y="27305"/>
                  </a:lnTo>
                  <a:lnTo>
                    <a:pt x="822561" y="32512"/>
                  </a:lnTo>
                  <a:lnTo>
                    <a:pt x="817012" y="33812"/>
                  </a:lnTo>
                  <a:lnTo>
                    <a:pt x="823066" y="33147"/>
                  </a:lnTo>
                  <a:lnTo>
                    <a:pt x="830012" y="32512"/>
                  </a:lnTo>
                  <a:lnTo>
                    <a:pt x="831771" y="32385"/>
                  </a:lnTo>
                  <a:lnTo>
                    <a:pt x="831611" y="32385"/>
                  </a:lnTo>
                  <a:lnTo>
                    <a:pt x="827075" y="28417"/>
                  </a:lnTo>
                  <a:lnTo>
                    <a:pt x="826949" y="28093"/>
                  </a:lnTo>
                  <a:lnTo>
                    <a:pt x="826216" y="17652"/>
                  </a:lnTo>
                  <a:lnTo>
                    <a:pt x="830256" y="12954"/>
                  </a:lnTo>
                  <a:lnTo>
                    <a:pt x="840996" y="12214"/>
                  </a:lnTo>
                  <a:close/>
                </a:path>
                <a:path w="986154" h="65405">
                  <a:moveTo>
                    <a:pt x="170600" y="33400"/>
                  </a:moveTo>
                  <a:lnTo>
                    <a:pt x="165431" y="33782"/>
                  </a:lnTo>
                  <a:lnTo>
                    <a:pt x="170620" y="33418"/>
                  </a:lnTo>
                  <a:close/>
                </a:path>
                <a:path w="986154" h="65405">
                  <a:moveTo>
                    <a:pt x="840996" y="12214"/>
                  </a:moveTo>
                  <a:lnTo>
                    <a:pt x="830256" y="12954"/>
                  </a:lnTo>
                  <a:lnTo>
                    <a:pt x="826216" y="17652"/>
                  </a:lnTo>
                  <a:lnTo>
                    <a:pt x="826949" y="28093"/>
                  </a:lnTo>
                  <a:lnTo>
                    <a:pt x="827075" y="28417"/>
                  </a:lnTo>
                  <a:lnTo>
                    <a:pt x="831611" y="32385"/>
                  </a:lnTo>
                  <a:lnTo>
                    <a:pt x="842326" y="31623"/>
                  </a:lnTo>
                  <a:lnTo>
                    <a:pt x="845075" y="28511"/>
                  </a:lnTo>
                  <a:lnTo>
                    <a:pt x="843615" y="27177"/>
                  </a:lnTo>
                  <a:lnTo>
                    <a:pt x="843256" y="17652"/>
                  </a:lnTo>
                  <a:lnTo>
                    <a:pt x="843325" y="16256"/>
                  </a:lnTo>
                  <a:lnTo>
                    <a:pt x="844255" y="15239"/>
                  </a:lnTo>
                  <a:lnTo>
                    <a:pt x="840996" y="12214"/>
                  </a:lnTo>
                  <a:close/>
                </a:path>
                <a:path w="986154" h="65405">
                  <a:moveTo>
                    <a:pt x="845084" y="28501"/>
                  </a:moveTo>
                  <a:lnTo>
                    <a:pt x="842326" y="31623"/>
                  </a:lnTo>
                  <a:lnTo>
                    <a:pt x="838898" y="31870"/>
                  </a:lnTo>
                  <a:lnTo>
                    <a:pt x="842473" y="31623"/>
                  </a:lnTo>
                  <a:lnTo>
                    <a:pt x="850668" y="31242"/>
                  </a:lnTo>
                  <a:lnTo>
                    <a:pt x="848128" y="31242"/>
                  </a:lnTo>
                  <a:lnTo>
                    <a:pt x="845084" y="28501"/>
                  </a:lnTo>
                  <a:close/>
                </a:path>
                <a:path w="986154" h="65405">
                  <a:moveTo>
                    <a:pt x="858194" y="11491"/>
                  </a:moveTo>
                  <a:lnTo>
                    <a:pt x="857076" y="11557"/>
                  </a:lnTo>
                  <a:lnTo>
                    <a:pt x="852928" y="11665"/>
                  </a:lnTo>
                  <a:lnTo>
                    <a:pt x="847295" y="11921"/>
                  </a:lnTo>
                  <a:lnTo>
                    <a:pt x="844371" y="15112"/>
                  </a:lnTo>
                  <a:lnTo>
                    <a:pt x="845618" y="16256"/>
                  </a:lnTo>
                  <a:lnTo>
                    <a:pt x="846131" y="23664"/>
                  </a:lnTo>
                  <a:lnTo>
                    <a:pt x="846257" y="27173"/>
                  </a:lnTo>
                  <a:lnTo>
                    <a:pt x="845158" y="28417"/>
                  </a:lnTo>
                  <a:lnTo>
                    <a:pt x="848128" y="31242"/>
                  </a:lnTo>
                  <a:lnTo>
                    <a:pt x="853399" y="31114"/>
                  </a:lnTo>
                  <a:lnTo>
                    <a:pt x="858901" y="30820"/>
                  </a:lnTo>
                  <a:lnTo>
                    <a:pt x="860298" y="29337"/>
                  </a:lnTo>
                  <a:lnTo>
                    <a:pt x="857427" y="26833"/>
                  </a:lnTo>
                  <a:lnTo>
                    <a:pt x="857301" y="25908"/>
                  </a:lnTo>
                  <a:lnTo>
                    <a:pt x="856400" y="16129"/>
                  </a:lnTo>
                  <a:lnTo>
                    <a:pt x="859327" y="12542"/>
                  </a:lnTo>
                  <a:lnTo>
                    <a:pt x="858194" y="11491"/>
                  </a:lnTo>
                  <a:close/>
                </a:path>
                <a:path w="986154" h="65405">
                  <a:moveTo>
                    <a:pt x="853300" y="31119"/>
                  </a:moveTo>
                  <a:lnTo>
                    <a:pt x="848128" y="31242"/>
                  </a:lnTo>
                  <a:lnTo>
                    <a:pt x="850668" y="31242"/>
                  </a:lnTo>
                  <a:lnTo>
                    <a:pt x="853300" y="31119"/>
                  </a:lnTo>
                  <a:close/>
                </a:path>
                <a:path w="986154" h="65405">
                  <a:moveTo>
                    <a:pt x="858901" y="30820"/>
                  </a:moveTo>
                  <a:lnTo>
                    <a:pt x="854054" y="31084"/>
                  </a:lnTo>
                  <a:lnTo>
                    <a:pt x="858862" y="30861"/>
                  </a:lnTo>
                  <a:close/>
                </a:path>
                <a:path w="986154" h="65405">
                  <a:moveTo>
                    <a:pt x="860359" y="29272"/>
                  </a:moveTo>
                  <a:lnTo>
                    <a:pt x="858901" y="30820"/>
                  </a:lnTo>
                  <a:lnTo>
                    <a:pt x="862016" y="30650"/>
                  </a:lnTo>
                  <a:lnTo>
                    <a:pt x="860359" y="29272"/>
                  </a:lnTo>
                  <a:close/>
                </a:path>
                <a:path w="986154" h="65405">
                  <a:moveTo>
                    <a:pt x="873823" y="28511"/>
                  </a:moveTo>
                  <a:lnTo>
                    <a:pt x="872812" y="29718"/>
                  </a:lnTo>
                  <a:lnTo>
                    <a:pt x="862817" y="30607"/>
                  </a:lnTo>
                  <a:lnTo>
                    <a:pt x="862016" y="30650"/>
                  </a:lnTo>
                  <a:lnTo>
                    <a:pt x="871788" y="29845"/>
                  </a:lnTo>
                  <a:lnTo>
                    <a:pt x="875079" y="29457"/>
                  </a:lnTo>
                  <a:lnTo>
                    <a:pt x="873823" y="28511"/>
                  </a:lnTo>
                  <a:close/>
                </a:path>
                <a:path w="986154" h="65405">
                  <a:moveTo>
                    <a:pt x="871034" y="10413"/>
                  </a:moveTo>
                  <a:lnTo>
                    <a:pt x="861387" y="11302"/>
                  </a:lnTo>
                  <a:lnTo>
                    <a:pt x="860285" y="11367"/>
                  </a:lnTo>
                  <a:lnTo>
                    <a:pt x="859327" y="12542"/>
                  </a:lnTo>
                  <a:lnTo>
                    <a:pt x="862643" y="15621"/>
                  </a:lnTo>
                  <a:lnTo>
                    <a:pt x="862805" y="19938"/>
                  </a:lnTo>
                  <a:lnTo>
                    <a:pt x="862929" y="26543"/>
                  </a:lnTo>
                  <a:lnTo>
                    <a:pt x="860537" y="29083"/>
                  </a:lnTo>
                  <a:lnTo>
                    <a:pt x="860437" y="29337"/>
                  </a:lnTo>
                  <a:lnTo>
                    <a:pt x="862016" y="30650"/>
                  </a:lnTo>
                  <a:lnTo>
                    <a:pt x="862817" y="30607"/>
                  </a:lnTo>
                  <a:lnTo>
                    <a:pt x="872812" y="29718"/>
                  </a:lnTo>
                  <a:lnTo>
                    <a:pt x="873823" y="28511"/>
                  </a:lnTo>
                  <a:lnTo>
                    <a:pt x="870259" y="25823"/>
                  </a:lnTo>
                  <a:lnTo>
                    <a:pt x="870185" y="25654"/>
                  </a:lnTo>
                  <a:lnTo>
                    <a:pt x="868796" y="15112"/>
                  </a:lnTo>
                  <a:lnTo>
                    <a:pt x="871842" y="11086"/>
                  </a:lnTo>
                  <a:lnTo>
                    <a:pt x="871034" y="10413"/>
                  </a:lnTo>
                  <a:close/>
                </a:path>
                <a:path w="986154" h="65405">
                  <a:moveTo>
                    <a:pt x="307414" y="27449"/>
                  </a:moveTo>
                  <a:lnTo>
                    <a:pt x="294055" y="27812"/>
                  </a:lnTo>
                  <a:lnTo>
                    <a:pt x="232854" y="30099"/>
                  </a:lnTo>
                  <a:lnTo>
                    <a:pt x="243328" y="29718"/>
                  </a:lnTo>
                  <a:lnTo>
                    <a:pt x="305270" y="29718"/>
                  </a:lnTo>
                  <a:lnTo>
                    <a:pt x="307414" y="27449"/>
                  </a:lnTo>
                  <a:close/>
                </a:path>
                <a:path w="986154" h="65405">
                  <a:moveTo>
                    <a:pt x="883079" y="28417"/>
                  </a:moveTo>
                  <a:lnTo>
                    <a:pt x="875079" y="29457"/>
                  </a:lnTo>
                  <a:lnTo>
                    <a:pt x="880412" y="28829"/>
                  </a:lnTo>
                  <a:lnTo>
                    <a:pt x="883079" y="28417"/>
                  </a:lnTo>
                  <a:close/>
                </a:path>
                <a:path w="986154" h="65405">
                  <a:moveTo>
                    <a:pt x="883226" y="8788"/>
                  </a:moveTo>
                  <a:lnTo>
                    <a:pt x="882332" y="8889"/>
                  </a:lnTo>
                  <a:lnTo>
                    <a:pt x="872508" y="10206"/>
                  </a:lnTo>
                  <a:lnTo>
                    <a:pt x="872063" y="10795"/>
                  </a:lnTo>
                  <a:lnTo>
                    <a:pt x="871950" y="11175"/>
                  </a:lnTo>
                  <a:lnTo>
                    <a:pt x="875767" y="14350"/>
                  </a:lnTo>
                  <a:lnTo>
                    <a:pt x="876749" y="25019"/>
                  </a:lnTo>
                  <a:lnTo>
                    <a:pt x="873823" y="28511"/>
                  </a:lnTo>
                  <a:lnTo>
                    <a:pt x="875079" y="29457"/>
                  </a:lnTo>
                  <a:lnTo>
                    <a:pt x="883079" y="28417"/>
                  </a:lnTo>
                  <a:lnTo>
                    <a:pt x="884527" y="28194"/>
                  </a:lnTo>
                  <a:lnTo>
                    <a:pt x="885736" y="28067"/>
                  </a:lnTo>
                  <a:lnTo>
                    <a:pt x="886429" y="27173"/>
                  </a:lnTo>
                  <a:lnTo>
                    <a:pt x="882768" y="23875"/>
                  </a:lnTo>
                  <a:lnTo>
                    <a:pt x="882050" y="14605"/>
                  </a:lnTo>
                  <a:lnTo>
                    <a:pt x="882159" y="12954"/>
                  </a:lnTo>
                  <a:lnTo>
                    <a:pt x="884718" y="9952"/>
                  </a:lnTo>
                  <a:lnTo>
                    <a:pt x="883226" y="8788"/>
                  </a:lnTo>
                  <a:close/>
                </a:path>
                <a:path w="986154" h="65405">
                  <a:moveTo>
                    <a:pt x="859327" y="12542"/>
                  </a:moveTo>
                  <a:lnTo>
                    <a:pt x="856400" y="16129"/>
                  </a:lnTo>
                  <a:lnTo>
                    <a:pt x="857301" y="25908"/>
                  </a:lnTo>
                  <a:lnTo>
                    <a:pt x="857427" y="26833"/>
                  </a:lnTo>
                  <a:lnTo>
                    <a:pt x="860359" y="29272"/>
                  </a:lnTo>
                  <a:lnTo>
                    <a:pt x="862929" y="26543"/>
                  </a:lnTo>
                  <a:lnTo>
                    <a:pt x="862805" y="19938"/>
                  </a:lnTo>
                  <a:lnTo>
                    <a:pt x="862643" y="15621"/>
                  </a:lnTo>
                  <a:lnTo>
                    <a:pt x="859327" y="12542"/>
                  </a:lnTo>
                  <a:close/>
                </a:path>
                <a:path w="986154" h="65405">
                  <a:moveTo>
                    <a:pt x="559669" y="28829"/>
                  </a:moveTo>
                  <a:lnTo>
                    <a:pt x="556068" y="28829"/>
                  </a:lnTo>
                  <a:lnTo>
                    <a:pt x="566879" y="29029"/>
                  </a:lnTo>
                  <a:lnTo>
                    <a:pt x="559669" y="28829"/>
                  </a:lnTo>
                  <a:close/>
                </a:path>
                <a:path w="986154" h="65405">
                  <a:moveTo>
                    <a:pt x="871842" y="11086"/>
                  </a:moveTo>
                  <a:lnTo>
                    <a:pt x="868988" y="14859"/>
                  </a:lnTo>
                  <a:lnTo>
                    <a:pt x="868863" y="15621"/>
                  </a:lnTo>
                  <a:lnTo>
                    <a:pt x="870185" y="25654"/>
                  </a:lnTo>
                  <a:lnTo>
                    <a:pt x="870259" y="25823"/>
                  </a:lnTo>
                  <a:lnTo>
                    <a:pt x="873823" y="28511"/>
                  </a:lnTo>
                  <a:lnTo>
                    <a:pt x="876749" y="25019"/>
                  </a:lnTo>
                  <a:lnTo>
                    <a:pt x="875767" y="14350"/>
                  </a:lnTo>
                  <a:lnTo>
                    <a:pt x="871842" y="11086"/>
                  </a:lnTo>
                  <a:close/>
                </a:path>
                <a:path w="986154" h="65405">
                  <a:moveTo>
                    <a:pt x="844344" y="15142"/>
                  </a:moveTo>
                  <a:lnTo>
                    <a:pt x="843325" y="16256"/>
                  </a:lnTo>
                  <a:lnTo>
                    <a:pt x="843256" y="17652"/>
                  </a:lnTo>
                  <a:lnTo>
                    <a:pt x="843615" y="27177"/>
                  </a:lnTo>
                  <a:lnTo>
                    <a:pt x="845084" y="28501"/>
                  </a:lnTo>
                  <a:lnTo>
                    <a:pt x="846257" y="27173"/>
                  </a:lnTo>
                  <a:lnTo>
                    <a:pt x="846131" y="23664"/>
                  </a:lnTo>
                  <a:lnTo>
                    <a:pt x="845618" y="16256"/>
                  </a:lnTo>
                  <a:lnTo>
                    <a:pt x="844344" y="15142"/>
                  </a:lnTo>
                  <a:close/>
                </a:path>
                <a:path w="986154" h="65405">
                  <a:moveTo>
                    <a:pt x="885345" y="28118"/>
                  </a:moveTo>
                  <a:lnTo>
                    <a:pt x="884527" y="28194"/>
                  </a:lnTo>
                  <a:lnTo>
                    <a:pt x="883079" y="28417"/>
                  </a:lnTo>
                  <a:lnTo>
                    <a:pt x="885345" y="28118"/>
                  </a:lnTo>
                  <a:close/>
                </a:path>
                <a:path w="986154" h="65405">
                  <a:moveTo>
                    <a:pt x="886482" y="27105"/>
                  </a:moveTo>
                  <a:lnTo>
                    <a:pt x="885736" y="28067"/>
                  </a:lnTo>
                  <a:lnTo>
                    <a:pt x="885345" y="28118"/>
                  </a:lnTo>
                  <a:lnTo>
                    <a:pt x="887427" y="27926"/>
                  </a:lnTo>
                  <a:lnTo>
                    <a:pt x="886482" y="27105"/>
                  </a:lnTo>
                  <a:close/>
                </a:path>
                <a:path w="986154" h="65405">
                  <a:moveTo>
                    <a:pt x="521463" y="27686"/>
                  </a:moveTo>
                  <a:lnTo>
                    <a:pt x="520447" y="27686"/>
                  </a:lnTo>
                  <a:lnTo>
                    <a:pt x="525813" y="27939"/>
                  </a:lnTo>
                  <a:lnTo>
                    <a:pt x="531204" y="28093"/>
                  </a:lnTo>
                  <a:lnTo>
                    <a:pt x="521463" y="27686"/>
                  </a:lnTo>
                  <a:close/>
                </a:path>
                <a:path w="986154" h="65405">
                  <a:moveTo>
                    <a:pt x="889457" y="27748"/>
                  </a:moveTo>
                  <a:lnTo>
                    <a:pt x="887427" y="27926"/>
                  </a:lnTo>
                  <a:lnTo>
                    <a:pt x="889457" y="27748"/>
                  </a:lnTo>
                  <a:close/>
                </a:path>
                <a:path w="986154" h="65405">
                  <a:moveTo>
                    <a:pt x="896819" y="7760"/>
                  </a:moveTo>
                  <a:lnTo>
                    <a:pt x="885949" y="8509"/>
                  </a:lnTo>
                  <a:lnTo>
                    <a:pt x="884718" y="9952"/>
                  </a:lnTo>
                  <a:lnTo>
                    <a:pt x="888040" y="12542"/>
                  </a:lnTo>
                  <a:lnTo>
                    <a:pt x="888162" y="13208"/>
                  </a:lnTo>
                  <a:lnTo>
                    <a:pt x="889249" y="21462"/>
                  </a:lnTo>
                  <a:lnTo>
                    <a:pt x="889368" y="23389"/>
                  </a:lnTo>
                  <a:lnTo>
                    <a:pt x="886623" y="26924"/>
                  </a:lnTo>
                  <a:lnTo>
                    <a:pt x="886566" y="27177"/>
                  </a:lnTo>
                  <a:lnTo>
                    <a:pt x="887427" y="27926"/>
                  </a:lnTo>
                  <a:lnTo>
                    <a:pt x="892797" y="27432"/>
                  </a:lnTo>
                  <a:lnTo>
                    <a:pt x="896186" y="27177"/>
                  </a:lnTo>
                  <a:lnTo>
                    <a:pt x="896625" y="27173"/>
                  </a:lnTo>
                  <a:lnTo>
                    <a:pt x="898152" y="27050"/>
                  </a:lnTo>
                  <a:lnTo>
                    <a:pt x="902158" y="22351"/>
                  </a:lnTo>
                  <a:lnTo>
                    <a:pt x="901334" y="11684"/>
                  </a:lnTo>
                  <a:lnTo>
                    <a:pt x="896819" y="7760"/>
                  </a:lnTo>
                  <a:close/>
                </a:path>
                <a:path w="986154" h="65405">
                  <a:moveTo>
                    <a:pt x="896625" y="27173"/>
                  </a:moveTo>
                  <a:lnTo>
                    <a:pt x="896186" y="27177"/>
                  </a:lnTo>
                  <a:lnTo>
                    <a:pt x="892797" y="27432"/>
                  </a:lnTo>
                  <a:lnTo>
                    <a:pt x="889457" y="27748"/>
                  </a:lnTo>
                  <a:lnTo>
                    <a:pt x="896625" y="27173"/>
                  </a:lnTo>
                  <a:close/>
                </a:path>
                <a:path w="986154" h="65405">
                  <a:moveTo>
                    <a:pt x="309223" y="27400"/>
                  </a:moveTo>
                  <a:lnTo>
                    <a:pt x="307431" y="27432"/>
                  </a:lnTo>
                  <a:lnTo>
                    <a:pt x="309223" y="27400"/>
                  </a:lnTo>
                  <a:close/>
                </a:path>
                <a:path w="986154" h="65405">
                  <a:moveTo>
                    <a:pt x="314657" y="27305"/>
                  </a:moveTo>
                  <a:lnTo>
                    <a:pt x="312734" y="27305"/>
                  </a:lnTo>
                  <a:lnTo>
                    <a:pt x="309223" y="27400"/>
                  </a:lnTo>
                  <a:lnTo>
                    <a:pt x="314657" y="27305"/>
                  </a:lnTo>
                  <a:close/>
                </a:path>
                <a:path w="986154" h="65405">
                  <a:moveTo>
                    <a:pt x="926729" y="7493"/>
                  </a:moveTo>
                  <a:lnTo>
                    <a:pt x="916459" y="7493"/>
                  </a:lnTo>
                  <a:lnTo>
                    <a:pt x="912240" y="11811"/>
                  </a:lnTo>
                  <a:lnTo>
                    <a:pt x="912143" y="22606"/>
                  </a:lnTo>
                  <a:lnTo>
                    <a:pt x="916506" y="26924"/>
                  </a:lnTo>
                  <a:lnTo>
                    <a:pt x="915468" y="26924"/>
                  </a:lnTo>
                  <a:lnTo>
                    <a:pt x="919425" y="27305"/>
                  </a:lnTo>
                  <a:lnTo>
                    <a:pt x="928423" y="26162"/>
                  </a:lnTo>
                  <a:lnTo>
                    <a:pt x="932086" y="21462"/>
                  </a:lnTo>
                  <a:lnTo>
                    <a:pt x="931988" y="19812"/>
                  </a:lnTo>
                  <a:lnTo>
                    <a:pt x="930896" y="11367"/>
                  </a:lnTo>
                  <a:lnTo>
                    <a:pt x="930770" y="11086"/>
                  </a:lnTo>
                  <a:lnTo>
                    <a:pt x="926729" y="7493"/>
                  </a:lnTo>
                  <a:close/>
                </a:path>
                <a:path w="986154" h="65405">
                  <a:moveTo>
                    <a:pt x="916459" y="7493"/>
                  </a:moveTo>
                  <a:lnTo>
                    <a:pt x="906559" y="7493"/>
                  </a:lnTo>
                  <a:lnTo>
                    <a:pt x="898918" y="7620"/>
                  </a:lnTo>
                  <a:lnTo>
                    <a:pt x="896819" y="7760"/>
                  </a:lnTo>
                  <a:lnTo>
                    <a:pt x="901334" y="11684"/>
                  </a:lnTo>
                  <a:lnTo>
                    <a:pt x="902158" y="22351"/>
                  </a:lnTo>
                  <a:lnTo>
                    <a:pt x="898152" y="27050"/>
                  </a:lnTo>
                  <a:lnTo>
                    <a:pt x="896625" y="27173"/>
                  </a:lnTo>
                  <a:lnTo>
                    <a:pt x="915468" y="26924"/>
                  </a:lnTo>
                  <a:lnTo>
                    <a:pt x="916506" y="26924"/>
                  </a:lnTo>
                  <a:lnTo>
                    <a:pt x="912143" y="22606"/>
                  </a:lnTo>
                  <a:lnTo>
                    <a:pt x="912240" y="11811"/>
                  </a:lnTo>
                  <a:lnTo>
                    <a:pt x="916459" y="7493"/>
                  </a:lnTo>
                  <a:close/>
                </a:path>
                <a:path w="986154" h="65405">
                  <a:moveTo>
                    <a:pt x="884718" y="9952"/>
                  </a:moveTo>
                  <a:lnTo>
                    <a:pt x="882159" y="12954"/>
                  </a:lnTo>
                  <a:lnTo>
                    <a:pt x="882050" y="14605"/>
                  </a:lnTo>
                  <a:lnTo>
                    <a:pt x="882768" y="23875"/>
                  </a:lnTo>
                  <a:lnTo>
                    <a:pt x="886482" y="27105"/>
                  </a:lnTo>
                  <a:lnTo>
                    <a:pt x="889368" y="23389"/>
                  </a:lnTo>
                  <a:lnTo>
                    <a:pt x="889249" y="21462"/>
                  </a:lnTo>
                  <a:lnTo>
                    <a:pt x="888162" y="13208"/>
                  </a:lnTo>
                  <a:lnTo>
                    <a:pt x="888040" y="12542"/>
                  </a:lnTo>
                  <a:lnTo>
                    <a:pt x="884718" y="9952"/>
                  </a:lnTo>
                  <a:close/>
                </a:path>
                <a:path w="986154" h="65405">
                  <a:moveTo>
                    <a:pt x="952800" y="6859"/>
                  </a:moveTo>
                  <a:lnTo>
                    <a:pt x="949255" y="7112"/>
                  </a:lnTo>
                  <a:lnTo>
                    <a:pt x="942412" y="7493"/>
                  </a:lnTo>
                  <a:lnTo>
                    <a:pt x="926729" y="7493"/>
                  </a:lnTo>
                  <a:lnTo>
                    <a:pt x="930770" y="11086"/>
                  </a:lnTo>
                  <a:lnTo>
                    <a:pt x="930896" y="11367"/>
                  </a:lnTo>
                  <a:lnTo>
                    <a:pt x="931988" y="19812"/>
                  </a:lnTo>
                  <a:lnTo>
                    <a:pt x="932086" y="21462"/>
                  </a:lnTo>
                  <a:lnTo>
                    <a:pt x="928423" y="26162"/>
                  </a:lnTo>
                  <a:lnTo>
                    <a:pt x="922424" y="26924"/>
                  </a:lnTo>
                  <a:lnTo>
                    <a:pt x="943397" y="26924"/>
                  </a:lnTo>
                  <a:lnTo>
                    <a:pt x="945090" y="26833"/>
                  </a:lnTo>
                  <a:lnTo>
                    <a:pt x="940559" y="22860"/>
                  </a:lnTo>
                  <a:lnTo>
                    <a:pt x="939843" y="12192"/>
                  </a:lnTo>
                  <a:lnTo>
                    <a:pt x="943897" y="7493"/>
                  </a:lnTo>
                  <a:lnTo>
                    <a:pt x="952103" y="6985"/>
                  </a:lnTo>
                  <a:lnTo>
                    <a:pt x="952800" y="6859"/>
                  </a:lnTo>
                  <a:close/>
                </a:path>
                <a:path w="986154" h="65405">
                  <a:moveTo>
                    <a:pt x="950551" y="26543"/>
                  </a:moveTo>
                  <a:lnTo>
                    <a:pt x="945090" y="26833"/>
                  </a:lnTo>
                  <a:lnTo>
                    <a:pt x="950551" y="26543"/>
                  </a:lnTo>
                  <a:close/>
                </a:path>
                <a:path w="986154" h="65405">
                  <a:moveTo>
                    <a:pt x="953869" y="6783"/>
                  </a:moveTo>
                  <a:lnTo>
                    <a:pt x="952800" y="6859"/>
                  </a:lnTo>
                  <a:lnTo>
                    <a:pt x="952103" y="6985"/>
                  </a:lnTo>
                  <a:lnTo>
                    <a:pt x="943897" y="7493"/>
                  </a:lnTo>
                  <a:lnTo>
                    <a:pt x="940076" y="11921"/>
                  </a:lnTo>
                  <a:lnTo>
                    <a:pt x="939954" y="13843"/>
                  </a:lnTo>
                  <a:lnTo>
                    <a:pt x="940559" y="22860"/>
                  </a:lnTo>
                  <a:lnTo>
                    <a:pt x="945090" y="26833"/>
                  </a:lnTo>
                  <a:lnTo>
                    <a:pt x="950551" y="26543"/>
                  </a:lnTo>
                  <a:lnTo>
                    <a:pt x="954585" y="26256"/>
                  </a:lnTo>
                  <a:lnTo>
                    <a:pt x="956042" y="26013"/>
                  </a:lnTo>
                  <a:lnTo>
                    <a:pt x="956271" y="25755"/>
                  </a:lnTo>
                  <a:lnTo>
                    <a:pt x="951514" y="22733"/>
                  </a:lnTo>
                  <a:lnTo>
                    <a:pt x="949226" y="12542"/>
                  </a:lnTo>
                  <a:lnTo>
                    <a:pt x="949256" y="12192"/>
                  </a:lnTo>
                  <a:lnTo>
                    <a:pt x="952478" y="7112"/>
                  </a:lnTo>
                  <a:lnTo>
                    <a:pt x="953869" y="6783"/>
                  </a:lnTo>
                  <a:close/>
                </a:path>
                <a:path w="986154" h="65405">
                  <a:moveTo>
                    <a:pt x="409858" y="25781"/>
                  </a:moveTo>
                  <a:lnTo>
                    <a:pt x="354601" y="26543"/>
                  </a:lnTo>
                  <a:lnTo>
                    <a:pt x="365238" y="26416"/>
                  </a:lnTo>
                  <a:lnTo>
                    <a:pt x="398666" y="26416"/>
                  </a:lnTo>
                  <a:lnTo>
                    <a:pt x="399171" y="25908"/>
                  </a:lnTo>
                  <a:lnTo>
                    <a:pt x="409901" y="25823"/>
                  </a:lnTo>
                  <a:close/>
                </a:path>
                <a:path w="986154" h="65405">
                  <a:moveTo>
                    <a:pt x="954585" y="26256"/>
                  </a:moveTo>
                  <a:lnTo>
                    <a:pt x="950551" y="26543"/>
                  </a:lnTo>
                  <a:lnTo>
                    <a:pt x="954388" y="26288"/>
                  </a:lnTo>
                  <a:lnTo>
                    <a:pt x="954585" y="26256"/>
                  </a:lnTo>
                  <a:close/>
                </a:path>
                <a:path w="986154" h="65405">
                  <a:moveTo>
                    <a:pt x="956042" y="26013"/>
                  </a:moveTo>
                  <a:lnTo>
                    <a:pt x="954585" y="26256"/>
                  </a:lnTo>
                  <a:lnTo>
                    <a:pt x="955911" y="26162"/>
                  </a:lnTo>
                  <a:lnTo>
                    <a:pt x="956042" y="26013"/>
                  </a:lnTo>
                  <a:close/>
                </a:path>
                <a:path w="986154" h="65405">
                  <a:moveTo>
                    <a:pt x="965542" y="24099"/>
                  </a:moveTo>
                  <a:lnTo>
                    <a:pt x="958202" y="25654"/>
                  </a:lnTo>
                  <a:lnTo>
                    <a:pt x="956545" y="25929"/>
                  </a:lnTo>
                  <a:lnTo>
                    <a:pt x="956711" y="26035"/>
                  </a:lnTo>
                  <a:lnTo>
                    <a:pt x="965542" y="24099"/>
                  </a:lnTo>
                  <a:close/>
                </a:path>
                <a:path w="986154" h="65405">
                  <a:moveTo>
                    <a:pt x="956271" y="25755"/>
                  </a:moveTo>
                  <a:lnTo>
                    <a:pt x="956042" y="26013"/>
                  </a:lnTo>
                  <a:lnTo>
                    <a:pt x="956545" y="25929"/>
                  </a:lnTo>
                  <a:lnTo>
                    <a:pt x="956271" y="25755"/>
                  </a:lnTo>
                  <a:close/>
                </a:path>
                <a:path w="986154" h="65405">
                  <a:moveTo>
                    <a:pt x="959488" y="14405"/>
                  </a:moveTo>
                  <a:lnTo>
                    <a:pt x="959965" y="21589"/>
                  </a:lnTo>
                  <a:lnTo>
                    <a:pt x="956361" y="25654"/>
                  </a:lnTo>
                  <a:lnTo>
                    <a:pt x="956378" y="25823"/>
                  </a:lnTo>
                  <a:lnTo>
                    <a:pt x="956545" y="25929"/>
                  </a:lnTo>
                  <a:lnTo>
                    <a:pt x="958202" y="25654"/>
                  </a:lnTo>
                  <a:lnTo>
                    <a:pt x="965542" y="24099"/>
                  </a:lnTo>
                  <a:lnTo>
                    <a:pt x="967020" y="23664"/>
                  </a:lnTo>
                  <a:lnTo>
                    <a:pt x="961678" y="20955"/>
                  </a:lnTo>
                  <a:lnTo>
                    <a:pt x="959488" y="14405"/>
                  </a:lnTo>
                  <a:close/>
                </a:path>
                <a:path w="986154" h="65405">
                  <a:moveTo>
                    <a:pt x="954614" y="6731"/>
                  </a:moveTo>
                  <a:lnTo>
                    <a:pt x="953869" y="6783"/>
                  </a:lnTo>
                  <a:lnTo>
                    <a:pt x="952478" y="7112"/>
                  </a:lnTo>
                  <a:lnTo>
                    <a:pt x="949256" y="12192"/>
                  </a:lnTo>
                  <a:lnTo>
                    <a:pt x="949226" y="12542"/>
                  </a:lnTo>
                  <a:lnTo>
                    <a:pt x="951514" y="22733"/>
                  </a:lnTo>
                  <a:lnTo>
                    <a:pt x="956271" y="25755"/>
                  </a:lnTo>
                  <a:lnTo>
                    <a:pt x="959965" y="21589"/>
                  </a:lnTo>
                  <a:lnTo>
                    <a:pt x="959488" y="14405"/>
                  </a:lnTo>
                  <a:lnTo>
                    <a:pt x="958378" y="11086"/>
                  </a:lnTo>
                  <a:lnTo>
                    <a:pt x="958524" y="10160"/>
                  </a:lnTo>
                  <a:lnTo>
                    <a:pt x="954614" y="6731"/>
                  </a:lnTo>
                  <a:close/>
                </a:path>
                <a:path w="986154" h="65405">
                  <a:moveTo>
                    <a:pt x="737817" y="23389"/>
                  </a:moveTo>
                  <a:lnTo>
                    <a:pt x="733269" y="23622"/>
                  </a:lnTo>
                  <a:lnTo>
                    <a:pt x="729957" y="23749"/>
                  </a:lnTo>
                  <a:lnTo>
                    <a:pt x="698091" y="24764"/>
                  </a:lnTo>
                  <a:lnTo>
                    <a:pt x="708826" y="24511"/>
                  </a:lnTo>
                  <a:lnTo>
                    <a:pt x="736812" y="24511"/>
                  </a:lnTo>
                  <a:lnTo>
                    <a:pt x="737817" y="23389"/>
                  </a:lnTo>
                  <a:close/>
                </a:path>
                <a:path w="986154" h="65405">
                  <a:moveTo>
                    <a:pt x="967020" y="23664"/>
                  </a:moveTo>
                  <a:lnTo>
                    <a:pt x="965542" y="24099"/>
                  </a:lnTo>
                  <a:lnTo>
                    <a:pt x="967195" y="23749"/>
                  </a:lnTo>
                  <a:lnTo>
                    <a:pt x="967020" y="23664"/>
                  </a:lnTo>
                  <a:close/>
                </a:path>
                <a:path w="986154" h="65405">
                  <a:moveTo>
                    <a:pt x="967301" y="23582"/>
                  </a:moveTo>
                  <a:lnTo>
                    <a:pt x="967020" y="23664"/>
                  </a:lnTo>
                  <a:lnTo>
                    <a:pt x="967186" y="23749"/>
                  </a:lnTo>
                  <a:lnTo>
                    <a:pt x="967301" y="23582"/>
                  </a:lnTo>
                  <a:close/>
                </a:path>
                <a:path w="986154" h="65405">
                  <a:moveTo>
                    <a:pt x="981515" y="0"/>
                  </a:moveTo>
                  <a:lnTo>
                    <a:pt x="977700" y="381"/>
                  </a:lnTo>
                  <a:lnTo>
                    <a:pt x="973656" y="1143"/>
                  </a:lnTo>
                  <a:lnTo>
                    <a:pt x="971277" y="1932"/>
                  </a:lnTo>
                  <a:lnTo>
                    <a:pt x="976733" y="4709"/>
                  </a:lnTo>
                  <a:lnTo>
                    <a:pt x="980127" y="14859"/>
                  </a:lnTo>
                  <a:lnTo>
                    <a:pt x="977375" y="20320"/>
                  </a:lnTo>
                  <a:lnTo>
                    <a:pt x="968893" y="23113"/>
                  </a:lnTo>
                  <a:lnTo>
                    <a:pt x="967301" y="23582"/>
                  </a:lnTo>
                  <a:lnTo>
                    <a:pt x="967197" y="23745"/>
                  </a:lnTo>
                  <a:lnTo>
                    <a:pt x="972280" y="22098"/>
                  </a:lnTo>
                  <a:lnTo>
                    <a:pt x="979007" y="19812"/>
                  </a:lnTo>
                  <a:lnTo>
                    <a:pt x="985791" y="13716"/>
                  </a:lnTo>
                  <a:lnTo>
                    <a:pt x="984623" y="2539"/>
                  </a:lnTo>
                  <a:lnTo>
                    <a:pt x="981515" y="0"/>
                  </a:lnTo>
                  <a:close/>
                </a:path>
                <a:path w="986154" h="65405">
                  <a:moveTo>
                    <a:pt x="962960" y="4699"/>
                  </a:moveTo>
                  <a:lnTo>
                    <a:pt x="961033" y="5334"/>
                  </a:lnTo>
                  <a:lnTo>
                    <a:pt x="958577" y="10206"/>
                  </a:lnTo>
                  <a:lnTo>
                    <a:pt x="959248" y="10795"/>
                  </a:lnTo>
                  <a:lnTo>
                    <a:pt x="959442" y="13716"/>
                  </a:lnTo>
                  <a:lnTo>
                    <a:pt x="959555" y="14605"/>
                  </a:lnTo>
                  <a:lnTo>
                    <a:pt x="961678" y="20955"/>
                  </a:lnTo>
                  <a:lnTo>
                    <a:pt x="967020" y="23664"/>
                  </a:lnTo>
                  <a:lnTo>
                    <a:pt x="967301" y="23582"/>
                  </a:lnTo>
                  <a:lnTo>
                    <a:pt x="970497" y="18542"/>
                  </a:lnTo>
                  <a:lnTo>
                    <a:pt x="968157" y="8000"/>
                  </a:lnTo>
                  <a:lnTo>
                    <a:pt x="962960" y="4699"/>
                  </a:lnTo>
                  <a:close/>
                </a:path>
                <a:path w="986154" h="65405">
                  <a:moveTo>
                    <a:pt x="976730" y="4699"/>
                  </a:moveTo>
                  <a:lnTo>
                    <a:pt x="962960" y="4699"/>
                  </a:lnTo>
                  <a:lnTo>
                    <a:pt x="968157" y="8000"/>
                  </a:lnTo>
                  <a:lnTo>
                    <a:pt x="970497" y="18542"/>
                  </a:lnTo>
                  <a:lnTo>
                    <a:pt x="967301" y="23582"/>
                  </a:lnTo>
                  <a:lnTo>
                    <a:pt x="968893" y="23113"/>
                  </a:lnTo>
                  <a:lnTo>
                    <a:pt x="977375" y="20320"/>
                  </a:lnTo>
                  <a:lnTo>
                    <a:pt x="979999" y="15112"/>
                  </a:lnTo>
                  <a:lnTo>
                    <a:pt x="979872" y="14097"/>
                  </a:lnTo>
                  <a:lnTo>
                    <a:pt x="976730" y="4699"/>
                  </a:lnTo>
                  <a:close/>
                </a:path>
                <a:path w="986154" h="65405">
                  <a:moveTo>
                    <a:pt x="743198" y="23113"/>
                  </a:moveTo>
                  <a:lnTo>
                    <a:pt x="737836" y="23368"/>
                  </a:lnTo>
                  <a:lnTo>
                    <a:pt x="743198" y="23113"/>
                  </a:lnTo>
                  <a:close/>
                </a:path>
                <a:path w="986154" h="65405">
                  <a:moveTo>
                    <a:pt x="778663" y="19133"/>
                  </a:moveTo>
                  <a:lnTo>
                    <a:pt x="760807" y="21462"/>
                  </a:lnTo>
                  <a:lnTo>
                    <a:pt x="752011" y="22351"/>
                  </a:lnTo>
                  <a:lnTo>
                    <a:pt x="743198" y="23113"/>
                  </a:lnTo>
                  <a:lnTo>
                    <a:pt x="748559" y="22733"/>
                  </a:lnTo>
                  <a:lnTo>
                    <a:pt x="770868" y="22733"/>
                  </a:lnTo>
                  <a:lnTo>
                    <a:pt x="773022" y="19938"/>
                  </a:lnTo>
                  <a:lnTo>
                    <a:pt x="778663" y="19133"/>
                  </a:lnTo>
                  <a:close/>
                </a:path>
                <a:path w="986154" h="65405">
                  <a:moveTo>
                    <a:pt x="818885" y="14097"/>
                  </a:moveTo>
                  <a:lnTo>
                    <a:pt x="805084" y="15621"/>
                  </a:lnTo>
                  <a:lnTo>
                    <a:pt x="787250" y="17907"/>
                  </a:lnTo>
                  <a:lnTo>
                    <a:pt x="778663" y="19133"/>
                  </a:lnTo>
                  <a:lnTo>
                    <a:pt x="783196" y="18542"/>
                  </a:lnTo>
                  <a:lnTo>
                    <a:pt x="805969" y="18542"/>
                  </a:lnTo>
                  <a:lnTo>
                    <a:pt x="808677" y="15239"/>
                  </a:lnTo>
                  <a:lnTo>
                    <a:pt x="818891" y="14100"/>
                  </a:lnTo>
                  <a:close/>
                </a:path>
                <a:path w="986154" h="65405">
                  <a:moveTo>
                    <a:pt x="847295" y="11921"/>
                  </a:moveTo>
                  <a:lnTo>
                    <a:pt x="840996" y="12214"/>
                  </a:lnTo>
                  <a:lnTo>
                    <a:pt x="844344" y="15142"/>
                  </a:lnTo>
                  <a:lnTo>
                    <a:pt x="847295" y="11921"/>
                  </a:lnTo>
                  <a:close/>
                </a:path>
                <a:path w="986154" h="65405">
                  <a:moveTo>
                    <a:pt x="958577" y="10206"/>
                  </a:moveTo>
                  <a:lnTo>
                    <a:pt x="958473" y="10413"/>
                  </a:lnTo>
                  <a:lnTo>
                    <a:pt x="958378" y="11086"/>
                  </a:lnTo>
                  <a:lnTo>
                    <a:pt x="959488" y="14405"/>
                  </a:lnTo>
                  <a:lnTo>
                    <a:pt x="959248" y="10795"/>
                  </a:lnTo>
                  <a:lnTo>
                    <a:pt x="958577" y="10206"/>
                  </a:lnTo>
                  <a:close/>
                </a:path>
                <a:path w="986154" h="65405">
                  <a:moveTo>
                    <a:pt x="860285" y="11367"/>
                  </a:moveTo>
                  <a:lnTo>
                    <a:pt x="858194" y="11491"/>
                  </a:lnTo>
                  <a:lnTo>
                    <a:pt x="859327" y="12542"/>
                  </a:lnTo>
                  <a:lnTo>
                    <a:pt x="860285" y="11367"/>
                  </a:lnTo>
                  <a:close/>
                </a:path>
                <a:path w="986154" h="65405">
                  <a:moveTo>
                    <a:pt x="852928" y="11665"/>
                  </a:moveTo>
                  <a:lnTo>
                    <a:pt x="847396" y="11811"/>
                  </a:lnTo>
                  <a:lnTo>
                    <a:pt x="852928" y="11665"/>
                  </a:lnTo>
                  <a:close/>
                </a:path>
                <a:path w="986154" h="65405">
                  <a:moveTo>
                    <a:pt x="858128" y="11430"/>
                  </a:moveTo>
                  <a:lnTo>
                    <a:pt x="852928" y="11665"/>
                  </a:lnTo>
                  <a:lnTo>
                    <a:pt x="857076" y="11557"/>
                  </a:lnTo>
                  <a:lnTo>
                    <a:pt x="858194" y="11491"/>
                  </a:lnTo>
                  <a:close/>
                </a:path>
                <a:path w="986154" h="65405">
                  <a:moveTo>
                    <a:pt x="868941" y="10606"/>
                  </a:moveTo>
                  <a:lnTo>
                    <a:pt x="860338" y="11302"/>
                  </a:lnTo>
                  <a:lnTo>
                    <a:pt x="861387" y="11302"/>
                  </a:lnTo>
                  <a:lnTo>
                    <a:pt x="868941" y="10606"/>
                  </a:lnTo>
                  <a:close/>
                </a:path>
                <a:path w="986154" h="65405">
                  <a:moveTo>
                    <a:pt x="872351" y="10413"/>
                  </a:moveTo>
                  <a:lnTo>
                    <a:pt x="871034" y="10413"/>
                  </a:lnTo>
                  <a:lnTo>
                    <a:pt x="871842" y="11086"/>
                  </a:lnTo>
                  <a:lnTo>
                    <a:pt x="872351" y="10413"/>
                  </a:lnTo>
                  <a:close/>
                </a:path>
                <a:path w="986154" h="65405">
                  <a:moveTo>
                    <a:pt x="872516" y="10195"/>
                  </a:moveTo>
                  <a:lnTo>
                    <a:pt x="870033" y="10506"/>
                  </a:lnTo>
                  <a:lnTo>
                    <a:pt x="871034" y="10413"/>
                  </a:lnTo>
                  <a:lnTo>
                    <a:pt x="872351" y="10413"/>
                  </a:lnTo>
                  <a:lnTo>
                    <a:pt x="872516" y="10195"/>
                  </a:lnTo>
                  <a:close/>
                </a:path>
                <a:path w="986154" h="65405">
                  <a:moveTo>
                    <a:pt x="960329" y="6731"/>
                  </a:moveTo>
                  <a:lnTo>
                    <a:pt x="954614" y="6731"/>
                  </a:lnTo>
                  <a:lnTo>
                    <a:pt x="958577" y="10206"/>
                  </a:lnTo>
                  <a:lnTo>
                    <a:pt x="960329" y="6731"/>
                  </a:lnTo>
                  <a:close/>
                </a:path>
                <a:path w="986154" h="65405">
                  <a:moveTo>
                    <a:pt x="880507" y="9126"/>
                  </a:moveTo>
                  <a:lnTo>
                    <a:pt x="872543" y="10160"/>
                  </a:lnTo>
                  <a:lnTo>
                    <a:pt x="880507" y="9126"/>
                  </a:lnTo>
                  <a:close/>
                </a:path>
                <a:path w="986154" h="65405">
                  <a:moveTo>
                    <a:pt x="896658" y="7620"/>
                  </a:moveTo>
                  <a:lnTo>
                    <a:pt x="886814" y="8382"/>
                  </a:lnTo>
                  <a:lnTo>
                    <a:pt x="883226" y="8788"/>
                  </a:lnTo>
                  <a:lnTo>
                    <a:pt x="884718" y="9952"/>
                  </a:lnTo>
                  <a:lnTo>
                    <a:pt x="885949" y="8509"/>
                  </a:lnTo>
                  <a:lnTo>
                    <a:pt x="896819" y="7760"/>
                  </a:lnTo>
                  <a:lnTo>
                    <a:pt x="896658" y="7620"/>
                  </a:lnTo>
                  <a:close/>
                </a:path>
                <a:path w="986154" h="65405">
                  <a:moveTo>
                    <a:pt x="883193" y="8762"/>
                  </a:moveTo>
                  <a:lnTo>
                    <a:pt x="880507" y="9126"/>
                  </a:lnTo>
                  <a:lnTo>
                    <a:pt x="883226" y="8788"/>
                  </a:lnTo>
                  <a:close/>
                </a:path>
                <a:path w="986154" h="65405">
                  <a:moveTo>
                    <a:pt x="958848" y="5609"/>
                  </a:moveTo>
                  <a:lnTo>
                    <a:pt x="954933" y="6476"/>
                  </a:lnTo>
                  <a:lnTo>
                    <a:pt x="952800" y="6859"/>
                  </a:lnTo>
                  <a:lnTo>
                    <a:pt x="953869" y="6783"/>
                  </a:lnTo>
                  <a:lnTo>
                    <a:pt x="958848" y="5609"/>
                  </a:lnTo>
                  <a:close/>
                </a:path>
                <a:path w="986154" h="65405">
                  <a:moveTo>
                    <a:pt x="962915" y="4709"/>
                  </a:moveTo>
                  <a:lnTo>
                    <a:pt x="958848" y="5609"/>
                  </a:lnTo>
                  <a:lnTo>
                    <a:pt x="953869" y="6783"/>
                  </a:lnTo>
                  <a:lnTo>
                    <a:pt x="954614" y="6731"/>
                  </a:lnTo>
                  <a:lnTo>
                    <a:pt x="960329" y="6731"/>
                  </a:lnTo>
                  <a:lnTo>
                    <a:pt x="961033" y="5334"/>
                  </a:lnTo>
                  <a:lnTo>
                    <a:pt x="962915" y="4709"/>
                  </a:lnTo>
                  <a:close/>
                </a:path>
                <a:path w="986154" h="65405">
                  <a:moveTo>
                    <a:pt x="963240" y="4601"/>
                  </a:moveTo>
                  <a:lnTo>
                    <a:pt x="958848" y="5609"/>
                  </a:lnTo>
                  <a:lnTo>
                    <a:pt x="962945" y="4699"/>
                  </a:lnTo>
                  <a:lnTo>
                    <a:pt x="963240" y="4601"/>
                  </a:lnTo>
                  <a:close/>
                </a:path>
                <a:path w="986154" h="65405">
                  <a:moveTo>
                    <a:pt x="971277" y="1932"/>
                  </a:moveTo>
                  <a:lnTo>
                    <a:pt x="963369" y="4572"/>
                  </a:lnTo>
                  <a:lnTo>
                    <a:pt x="962915" y="4709"/>
                  </a:lnTo>
                  <a:lnTo>
                    <a:pt x="976730" y="4699"/>
                  </a:lnTo>
                  <a:lnTo>
                    <a:pt x="971277" y="1932"/>
                  </a:lnTo>
                  <a:close/>
                </a:path>
                <a:path w="986154" h="65405">
                  <a:moveTo>
                    <a:pt x="965173" y="3959"/>
                  </a:moveTo>
                  <a:lnTo>
                    <a:pt x="963240" y="4601"/>
                  </a:lnTo>
                  <a:lnTo>
                    <a:pt x="963369" y="4572"/>
                  </a:lnTo>
                  <a:lnTo>
                    <a:pt x="965173" y="3959"/>
                  </a:lnTo>
                  <a:close/>
                </a:path>
                <a:path w="986154" h="65405">
                  <a:moveTo>
                    <a:pt x="971222" y="1905"/>
                  </a:moveTo>
                  <a:lnTo>
                    <a:pt x="965173" y="3959"/>
                  </a:lnTo>
                  <a:lnTo>
                    <a:pt x="971277" y="1932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50201" y="2971453"/>
              <a:ext cx="779780" cy="0"/>
            </a:xfrm>
            <a:custGeom>
              <a:avLst/>
              <a:gdLst/>
              <a:ahLst/>
              <a:cxnLst/>
              <a:rect l="l" t="t" r="r" b="b"/>
              <a:pathLst>
                <a:path w="779779">
                  <a:moveTo>
                    <a:pt x="0" y="0"/>
                  </a:moveTo>
                  <a:lnTo>
                    <a:pt x="0" y="0"/>
                  </a:lnTo>
                  <a:lnTo>
                    <a:pt x="763148" y="0"/>
                  </a:lnTo>
                  <a:lnTo>
                    <a:pt x="779386" y="0"/>
                  </a:lnTo>
                </a:path>
              </a:pathLst>
            </a:custGeom>
            <a:ln w="277200">
              <a:solidFill>
                <a:srgbClr val="FFFF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166851" y="2836048"/>
            <a:ext cx="1085850" cy="294005"/>
            <a:chOff x="1166851" y="2836048"/>
            <a:chExt cx="1085850" cy="294005"/>
          </a:xfrm>
        </p:grpSpPr>
        <p:sp>
          <p:nvSpPr>
            <p:cNvPr id="27" name="object 27"/>
            <p:cNvSpPr/>
            <p:nvPr/>
          </p:nvSpPr>
          <p:spPr>
            <a:xfrm>
              <a:off x="1166851" y="3031996"/>
              <a:ext cx="967740" cy="48895"/>
            </a:xfrm>
            <a:custGeom>
              <a:avLst/>
              <a:gdLst/>
              <a:ahLst/>
              <a:cxnLst/>
              <a:rect l="l" t="t" r="r" b="b"/>
              <a:pathLst>
                <a:path w="967739" h="48894">
                  <a:moveTo>
                    <a:pt x="5192" y="34970"/>
                  </a:moveTo>
                  <a:lnTo>
                    <a:pt x="3935" y="35560"/>
                  </a:lnTo>
                  <a:lnTo>
                    <a:pt x="125" y="40004"/>
                  </a:lnTo>
                  <a:lnTo>
                    <a:pt x="0" y="41574"/>
                  </a:lnTo>
                  <a:lnTo>
                    <a:pt x="184" y="44196"/>
                  </a:lnTo>
                  <a:lnTo>
                    <a:pt x="5025" y="48387"/>
                  </a:lnTo>
                  <a:lnTo>
                    <a:pt x="8262" y="48513"/>
                  </a:lnTo>
                  <a:lnTo>
                    <a:pt x="10639" y="46862"/>
                  </a:lnTo>
                  <a:lnTo>
                    <a:pt x="7829" y="46862"/>
                  </a:lnTo>
                  <a:lnTo>
                    <a:pt x="5276" y="44958"/>
                  </a:lnTo>
                  <a:lnTo>
                    <a:pt x="3291" y="38480"/>
                  </a:lnTo>
                  <a:lnTo>
                    <a:pt x="5192" y="34970"/>
                  </a:lnTo>
                  <a:close/>
                </a:path>
                <a:path w="967739" h="48894">
                  <a:moveTo>
                    <a:pt x="99164" y="30861"/>
                  </a:moveTo>
                  <a:lnTo>
                    <a:pt x="62272" y="30861"/>
                  </a:lnTo>
                  <a:lnTo>
                    <a:pt x="65742" y="34481"/>
                  </a:lnTo>
                  <a:lnTo>
                    <a:pt x="65860" y="37846"/>
                  </a:lnTo>
                  <a:lnTo>
                    <a:pt x="65740" y="43941"/>
                  </a:lnTo>
                  <a:lnTo>
                    <a:pt x="61974" y="47593"/>
                  </a:lnTo>
                  <a:lnTo>
                    <a:pt x="69608" y="47751"/>
                  </a:lnTo>
                  <a:lnTo>
                    <a:pt x="81879" y="47878"/>
                  </a:lnTo>
                  <a:lnTo>
                    <a:pt x="94149" y="47878"/>
                  </a:lnTo>
                  <a:lnTo>
                    <a:pt x="101320" y="47656"/>
                  </a:lnTo>
                  <a:lnTo>
                    <a:pt x="97190" y="43814"/>
                  </a:lnTo>
                  <a:lnTo>
                    <a:pt x="96603" y="34416"/>
                  </a:lnTo>
                  <a:lnTo>
                    <a:pt x="96676" y="33654"/>
                  </a:lnTo>
                  <a:lnTo>
                    <a:pt x="99164" y="30861"/>
                  </a:lnTo>
                  <a:close/>
                </a:path>
                <a:path w="967739" h="48894">
                  <a:moveTo>
                    <a:pt x="106408" y="47498"/>
                  </a:moveTo>
                  <a:lnTo>
                    <a:pt x="101320" y="47656"/>
                  </a:lnTo>
                  <a:lnTo>
                    <a:pt x="106408" y="47498"/>
                  </a:lnTo>
                  <a:close/>
                </a:path>
                <a:path w="967739" h="48894">
                  <a:moveTo>
                    <a:pt x="110730" y="28955"/>
                  </a:moveTo>
                  <a:lnTo>
                    <a:pt x="100395" y="29477"/>
                  </a:lnTo>
                  <a:lnTo>
                    <a:pt x="96676" y="33654"/>
                  </a:lnTo>
                  <a:lnTo>
                    <a:pt x="96603" y="34416"/>
                  </a:lnTo>
                  <a:lnTo>
                    <a:pt x="97190" y="43814"/>
                  </a:lnTo>
                  <a:lnTo>
                    <a:pt x="101320" y="47656"/>
                  </a:lnTo>
                  <a:lnTo>
                    <a:pt x="106408" y="47498"/>
                  </a:lnTo>
                  <a:lnTo>
                    <a:pt x="111472" y="47243"/>
                  </a:lnTo>
                  <a:lnTo>
                    <a:pt x="115292" y="43179"/>
                  </a:lnTo>
                  <a:lnTo>
                    <a:pt x="115201" y="37846"/>
                  </a:lnTo>
                  <a:lnTo>
                    <a:pt x="115001" y="32892"/>
                  </a:lnTo>
                  <a:lnTo>
                    <a:pt x="110730" y="28955"/>
                  </a:lnTo>
                  <a:close/>
                </a:path>
                <a:path w="967739" h="48894">
                  <a:moveTo>
                    <a:pt x="51765" y="32003"/>
                  </a:moveTo>
                  <a:lnTo>
                    <a:pt x="23130" y="32003"/>
                  </a:lnTo>
                  <a:lnTo>
                    <a:pt x="26494" y="35305"/>
                  </a:lnTo>
                  <a:lnTo>
                    <a:pt x="26579" y="43434"/>
                  </a:lnTo>
                  <a:lnTo>
                    <a:pt x="23283" y="46862"/>
                  </a:lnTo>
                  <a:lnTo>
                    <a:pt x="28716" y="46862"/>
                  </a:lnTo>
                  <a:lnTo>
                    <a:pt x="38262" y="46989"/>
                  </a:lnTo>
                  <a:lnTo>
                    <a:pt x="61941" y="47625"/>
                  </a:lnTo>
                  <a:lnTo>
                    <a:pt x="52885" y="47371"/>
                  </a:lnTo>
                  <a:lnTo>
                    <a:pt x="49288" y="43814"/>
                  </a:lnTo>
                  <a:lnTo>
                    <a:pt x="49172" y="38480"/>
                  </a:lnTo>
                  <a:lnTo>
                    <a:pt x="49214" y="34671"/>
                  </a:lnTo>
                  <a:lnTo>
                    <a:pt x="51765" y="32003"/>
                  </a:lnTo>
                  <a:close/>
                </a:path>
                <a:path w="967739" h="48894">
                  <a:moveTo>
                    <a:pt x="100395" y="29477"/>
                  </a:moveTo>
                  <a:lnTo>
                    <a:pt x="93442" y="29844"/>
                  </a:lnTo>
                  <a:lnTo>
                    <a:pt x="52737" y="30987"/>
                  </a:lnTo>
                  <a:lnTo>
                    <a:pt x="49214" y="34671"/>
                  </a:lnTo>
                  <a:lnTo>
                    <a:pt x="49172" y="38480"/>
                  </a:lnTo>
                  <a:lnTo>
                    <a:pt x="49288" y="43814"/>
                  </a:lnTo>
                  <a:lnTo>
                    <a:pt x="52885" y="47371"/>
                  </a:lnTo>
                  <a:lnTo>
                    <a:pt x="61974" y="47593"/>
                  </a:lnTo>
                  <a:lnTo>
                    <a:pt x="65740" y="43941"/>
                  </a:lnTo>
                  <a:lnTo>
                    <a:pt x="65860" y="37846"/>
                  </a:lnTo>
                  <a:lnTo>
                    <a:pt x="65742" y="34481"/>
                  </a:lnTo>
                  <a:lnTo>
                    <a:pt x="62272" y="30861"/>
                  </a:lnTo>
                  <a:lnTo>
                    <a:pt x="99164" y="30861"/>
                  </a:lnTo>
                  <a:lnTo>
                    <a:pt x="100395" y="29477"/>
                  </a:lnTo>
                  <a:close/>
                </a:path>
                <a:path w="967739" h="48894">
                  <a:moveTo>
                    <a:pt x="129934" y="28955"/>
                  </a:moveTo>
                  <a:lnTo>
                    <a:pt x="110730" y="28955"/>
                  </a:lnTo>
                  <a:lnTo>
                    <a:pt x="115001" y="32892"/>
                  </a:lnTo>
                  <a:lnTo>
                    <a:pt x="115201" y="37846"/>
                  </a:lnTo>
                  <a:lnTo>
                    <a:pt x="115292" y="43179"/>
                  </a:lnTo>
                  <a:lnTo>
                    <a:pt x="111472" y="47243"/>
                  </a:lnTo>
                  <a:lnTo>
                    <a:pt x="106408" y="47498"/>
                  </a:lnTo>
                  <a:lnTo>
                    <a:pt x="114534" y="47116"/>
                  </a:lnTo>
                  <a:lnTo>
                    <a:pt x="122652" y="46609"/>
                  </a:lnTo>
                  <a:lnTo>
                    <a:pt x="130761" y="45974"/>
                  </a:lnTo>
                  <a:lnTo>
                    <a:pt x="133677" y="45696"/>
                  </a:lnTo>
                  <a:lnTo>
                    <a:pt x="129085" y="42037"/>
                  </a:lnTo>
                  <a:lnTo>
                    <a:pt x="127826" y="31623"/>
                  </a:lnTo>
                  <a:lnTo>
                    <a:pt x="129934" y="28955"/>
                  </a:lnTo>
                  <a:close/>
                </a:path>
                <a:path w="967739" h="48894">
                  <a:moveTo>
                    <a:pt x="11032" y="46875"/>
                  </a:moveTo>
                  <a:lnTo>
                    <a:pt x="13554" y="46989"/>
                  </a:lnTo>
                  <a:lnTo>
                    <a:pt x="14225" y="46981"/>
                  </a:lnTo>
                  <a:lnTo>
                    <a:pt x="11032" y="46875"/>
                  </a:lnTo>
                  <a:close/>
                </a:path>
                <a:path w="967739" h="48894">
                  <a:moveTo>
                    <a:pt x="10283" y="33274"/>
                  </a:moveTo>
                  <a:lnTo>
                    <a:pt x="9563" y="33424"/>
                  </a:lnTo>
                  <a:lnTo>
                    <a:pt x="8860" y="33654"/>
                  </a:lnTo>
                  <a:lnTo>
                    <a:pt x="6101" y="34543"/>
                  </a:lnTo>
                  <a:lnTo>
                    <a:pt x="5192" y="34970"/>
                  </a:lnTo>
                  <a:lnTo>
                    <a:pt x="3291" y="38480"/>
                  </a:lnTo>
                  <a:lnTo>
                    <a:pt x="5276" y="44958"/>
                  </a:lnTo>
                  <a:lnTo>
                    <a:pt x="7829" y="46862"/>
                  </a:lnTo>
                  <a:lnTo>
                    <a:pt x="11032" y="46875"/>
                  </a:lnTo>
                  <a:lnTo>
                    <a:pt x="14502" y="46977"/>
                  </a:lnTo>
                  <a:lnTo>
                    <a:pt x="14933" y="46553"/>
                  </a:lnTo>
                  <a:lnTo>
                    <a:pt x="12014" y="43941"/>
                  </a:lnTo>
                  <a:lnTo>
                    <a:pt x="11340" y="35940"/>
                  </a:lnTo>
                  <a:lnTo>
                    <a:pt x="13540" y="33366"/>
                  </a:lnTo>
                  <a:lnTo>
                    <a:pt x="10283" y="33274"/>
                  </a:lnTo>
                  <a:close/>
                </a:path>
                <a:path w="967739" h="48894">
                  <a:moveTo>
                    <a:pt x="14933" y="46553"/>
                  </a:moveTo>
                  <a:lnTo>
                    <a:pt x="14502" y="46977"/>
                  </a:lnTo>
                  <a:lnTo>
                    <a:pt x="23283" y="46862"/>
                  </a:lnTo>
                  <a:lnTo>
                    <a:pt x="15280" y="46862"/>
                  </a:lnTo>
                  <a:lnTo>
                    <a:pt x="14933" y="46553"/>
                  </a:lnTo>
                  <a:close/>
                </a:path>
                <a:path w="967739" h="48894">
                  <a:moveTo>
                    <a:pt x="10745" y="46862"/>
                  </a:moveTo>
                  <a:lnTo>
                    <a:pt x="11032" y="46875"/>
                  </a:lnTo>
                  <a:lnTo>
                    <a:pt x="10745" y="46862"/>
                  </a:lnTo>
                  <a:close/>
                </a:path>
                <a:path w="967739" h="48894">
                  <a:moveTo>
                    <a:pt x="58281" y="30861"/>
                  </a:moveTo>
                  <a:lnTo>
                    <a:pt x="57332" y="30861"/>
                  </a:lnTo>
                  <a:lnTo>
                    <a:pt x="37701" y="31241"/>
                  </a:lnTo>
                  <a:lnTo>
                    <a:pt x="26934" y="31623"/>
                  </a:lnTo>
                  <a:lnTo>
                    <a:pt x="22686" y="31623"/>
                  </a:lnTo>
                  <a:lnTo>
                    <a:pt x="14379" y="32385"/>
                  </a:lnTo>
                  <a:lnTo>
                    <a:pt x="13540" y="33366"/>
                  </a:lnTo>
                  <a:lnTo>
                    <a:pt x="14756" y="33400"/>
                  </a:lnTo>
                  <a:lnTo>
                    <a:pt x="17732" y="36449"/>
                  </a:lnTo>
                  <a:lnTo>
                    <a:pt x="17584" y="43941"/>
                  </a:lnTo>
                  <a:lnTo>
                    <a:pt x="14933" y="46553"/>
                  </a:lnTo>
                  <a:lnTo>
                    <a:pt x="15280" y="46862"/>
                  </a:lnTo>
                  <a:lnTo>
                    <a:pt x="23283" y="46862"/>
                  </a:lnTo>
                  <a:lnTo>
                    <a:pt x="26579" y="43434"/>
                  </a:lnTo>
                  <a:lnTo>
                    <a:pt x="26494" y="35305"/>
                  </a:lnTo>
                  <a:lnTo>
                    <a:pt x="23130" y="32003"/>
                  </a:lnTo>
                  <a:lnTo>
                    <a:pt x="51765" y="32003"/>
                  </a:lnTo>
                  <a:lnTo>
                    <a:pt x="52737" y="30987"/>
                  </a:lnTo>
                  <a:lnTo>
                    <a:pt x="58281" y="30861"/>
                  </a:lnTo>
                  <a:close/>
                </a:path>
                <a:path w="967739" h="48894">
                  <a:moveTo>
                    <a:pt x="13540" y="33366"/>
                  </a:moveTo>
                  <a:lnTo>
                    <a:pt x="11340" y="35940"/>
                  </a:lnTo>
                  <a:lnTo>
                    <a:pt x="12014" y="43941"/>
                  </a:lnTo>
                  <a:lnTo>
                    <a:pt x="14933" y="46553"/>
                  </a:lnTo>
                  <a:lnTo>
                    <a:pt x="17584" y="43941"/>
                  </a:lnTo>
                  <a:lnTo>
                    <a:pt x="17732" y="36449"/>
                  </a:lnTo>
                  <a:lnTo>
                    <a:pt x="14756" y="33400"/>
                  </a:lnTo>
                  <a:lnTo>
                    <a:pt x="13540" y="33366"/>
                  </a:lnTo>
                  <a:close/>
                </a:path>
                <a:path w="967739" h="48894">
                  <a:moveTo>
                    <a:pt x="139545" y="45136"/>
                  </a:moveTo>
                  <a:lnTo>
                    <a:pt x="133677" y="45696"/>
                  </a:lnTo>
                  <a:lnTo>
                    <a:pt x="139545" y="45136"/>
                  </a:lnTo>
                  <a:close/>
                </a:path>
                <a:path w="967739" h="48894">
                  <a:moveTo>
                    <a:pt x="142178" y="25653"/>
                  </a:moveTo>
                  <a:lnTo>
                    <a:pt x="137768" y="26162"/>
                  </a:lnTo>
                  <a:lnTo>
                    <a:pt x="131540" y="26924"/>
                  </a:lnTo>
                  <a:lnTo>
                    <a:pt x="128026" y="31368"/>
                  </a:lnTo>
                  <a:lnTo>
                    <a:pt x="127918" y="32385"/>
                  </a:lnTo>
                  <a:lnTo>
                    <a:pt x="129085" y="42037"/>
                  </a:lnTo>
                  <a:lnTo>
                    <a:pt x="133677" y="45696"/>
                  </a:lnTo>
                  <a:lnTo>
                    <a:pt x="139545" y="45136"/>
                  </a:lnTo>
                  <a:lnTo>
                    <a:pt x="144146" y="44632"/>
                  </a:lnTo>
                  <a:lnTo>
                    <a:pt x="147899" y="40004"/>
                  </a:lnTo>
                  <a:lnTo>
                    <a:pt x="146844" y="29463"/>
                  </a:lnTo>
                  <a:lnTo>
                    <a:pt x="142178" y="25653"/>
                  </a:lnTo>
                  <a:close/>
                </a:path>
                <a:path w="967739" h="48894">
                  <a:moveTo>
                    <a:pt x="144146" y="44632"/>
                  </a:moveTo>
                  <a:lnTo>
                    <a:pt x="139545" y="45136"/>
                  </a:lnTo>
                  <a:lnTo>
                    <a:pt x="144088" y="44703"/>
                  </a:lnTo>
                  <a:close/>
                </a:path>
                <a:path w="967739" h="48894">
                  <a:moveTo>
                    <a:pt x="165606" y="25653"/>
                  </a:moveTo>
                  <a:lnTo>
                    <a:pt x="142178" y="25653"/>
                  </a:lnTo>
                  <a:lnTo>
                    <a:pt x="146844" y="29463"/>
                  </a:lnTo>
                  <a:lnTo>
                    <a:pt x="147899" y="40004"/>
                  </a:lnTo>
                  <a:lnTo>
                    <a:pt x="144146" y="44632"/>
                  </a:lnTo>
                  <a:lnTo>
                    <a:pt x="157384" y="43179"/>
                  </a:lnTo>
                  <a:lnTo>
                    <a:pt x="170472" y="41574"/>
                  </a:lnTo>
                  <a:lnTo>
                    <a:pt x="165739" y="37846"/>
                  </a:lnTo>
                  <a:lnTo>
                    <a:pt x="164480" y="27686"/>
                  </a:lnTo>
                  <a:lnTo>
                    <a:pt x="164516" y="27050"/>
                  </a:lnTo>
                  <a:lnTo>
                    <a:pt x="165606" y="25653"/>
                  </a:lnTo>
                  <a:close/>
                </a:path>
                <a:path w="967739" h="48894">
                  <a:moveTo>
                    <a:pt x="175114" y="41004"/>
                  </a:moveTo>
                  <a:lnTo>
                    <a:pt x="170472" y="41574"/>
                  </a:lnTo>
                  <a:lnTo>
                    <a:pt x="175114" y="41004"/>
                  </a:lnTo>
                  <a:close/>
                </a:path>
                <a:path w="967739" h="48894">
                  <a:moveTo>
                    <a:pt x="178796" y="21081"/>
                  </a:moveTo>
                  <a:lnTo>
                    <a:pt x="168146" y="22398"/>
                  </a:lnTo>
                  <a:lnTo>
                    <a:pt x="164516" y="27050"/>
                  </a:lnTo>
                  <a:lnTo>
                    <a:pt x="164480" y="27686"/>
                  </a:lnTo>
                  <a:lnTo>
                    <a:pt x="165739" y="37846"/>
                  </a:lnTo>
                  <a:lnTo>
                    <a:pt x="170472" y="41574"/>
                  </a:lnTo>
                  <a:lnTo>
                    <a:pt x="175114" y="41004"/>
                  </a:lnTo>
                  <a:lnTo>
                    <a:pt x="175884" y="40893"/>
                  </a:lnTo>
                  <a:lnTo>
                    <a:pt x="181190" y="40259"/>
                  </a:lnTo>
                  <a:lnTo>
                    <a:pt x="184857" y="35560"/>
                  </a:lnTo>
                  <a:lnTo>
                    <a:pt x="184733" y="33654"/>
                  </a:lnTo>
                  <a:lnTo>
                    <a:pt x="183634" y="24891"/>
                  </a:lnTo>
                  <a:lnTo>
                    <a:pt x="178796" y="21081"/>
                  </a:lnTo>
                  <a:close/>
                </a:path>
                <a:path w="967739" h="48894">
                  <a:moveTo>
                    <a:pt x="178174" y="40629"/>
                  </a:moveTo>
                  <a:lnTo>
                    <a:pt x="175884" y="40893"/>
                  </a:lnTo>
                  <a:lnTo>
                    <a:pt x="175114" y="41004"/>
                  </a:lnTo>
                  <a:lnTo>
                    <a:pt x="178174" y="40629"/>
                  </a:lnTo>
                  <a:close/>
                </a:path>
                <a:path w="967739" h="48894">
                  <a:moveTo>
                    <a:pt x="248464" y="21081"/>
                  </a:moveTo>
                  <a:lnTo>
                    <a:pt x="178796" y="21081"/>
                  </a:lnTo>
                  <a:lnTo>
                    <a:pt x="183634" y="24891"/>
                  </a:lnTo>
                  <a:lnTo>
                    <a:pt x="184733" y="33654"/>
                  </a:lnTo>
                  <a:lnTo>
                    <a:pt x="184857" y="35560"/>
                  </a:lnTo>
                  <a:lnTo>
                    <a:pt x="181190" y="40259"/>
                  </a:lnTo>
                  <a:lnTo>
                    <a:pt x="178174" y="40629"/>
                  </a:lnTo>
                  <a:lnTo>
                    <a:pt x="241427" y="33366"/>
                  </a:lnTo>
                  <a:lnTo>
                    <a:pt x="254565" y="31876"/>
                  </a:lnTo>
                  <a:lnTo>
                    <a:pt x="254034" y="31876"/>
                  </a:lnTo>
                  <a:lnTo>
                    <a:pt x="249253" y="28066"/>
                  </a:lnTo>
                  <a:lnTo>
                    <a:pt x="248464" y="21081"/>
                  </a:lnTo>
                  <a:close/>
                </a:path>
                <a:path w="967739" h="48894">
                  <a:moveTo>
                    <a:pt x="6146" y="34522"/>
                  </a:moveTo>
                  <a:lnTo>
                    <a:pt x="5285" y="34798"/>
                  </a:lnTo>
                  <a:lnTo>
                    <a:pt x="5192" y="34970"/>
                  </a:lnTo>
                  <a:lnTo>
                    <a:pt x="6146" y="34522"/>
                  </a:lnTo>
                  <a:close/>
                </a:path>
                <a:path w="967739" h="48894">
                  <a:moveTo>
                    <a:pt x="583936" y="15114"/>
                  </a:moveTo>
                  <a:lnTo>
                    <a:pt x="588055" y="19430"/>
                  </a:lnTo>
                  <a:lnTo>
                    <a:pt x="588159" y="20271"/>
                  </a:lnTo>
                  <a:lnTo>
                    <a:pt x="587906" y="30352"/>
                  </a:lnTo>
                  <a:lnTo>
                    <a:pt x="583453" y="34543"/>
                  </a:lnTo>
                  <a:lnTo>
                    <a:pt x="588832" y="34671"/>
                  </a:lnTo>
                  <a:lnTo>
                    <a:pt x="599591" y="34798"/>
                  </a:lnTo>
                  <a:lnTo>
                    <a:pt x="615739" y="34798"/>
                  </a:lnTo>
                  <a:lnTo>
                    <a:pt x="611391" y="30479"/>
                  </a:lnTo>
                  <a:lnTo>
                    <a:pt x="611402" y="19685"/>
                  </a:lnTo>
                  <a:lnTo>
                    <a:pt x="615761" y="15366"/>
                  </a:lnTo>
                  <a:lnTo>
                    <a:pt x="599847" y="15366"/>
                  </a:lnTo>
                  <a:lnTo>
                    <a:pt x="589205" y="15239"/>
                  </a:lnTo>
                  <a:lnTo>
                    <a:pt x="583936" y="15114"/>
                  </a:lnTo>
                  <a:close/>
                </a:path>
                <a:path w="967739" h="48894">
                  <a:moveTo>
                    <a:pt x="626502" y="15366"/>
                  </a:moveTo>
                  <a:lnTo>
                    <a:pt x="615761" y="15366"/>
                  </a:lnTo>
                  <a:lnTo>
                    <a:pt x="611402" y="19685"/>
                  </a:lnTo>
                  <a:lnTo>
                    <a:pt x="611391" y="30479"/>
                  </a:lnTo>
                  <a:lnTo>
                    <a:pt x="615739" y="34798"/>
                  </a:lnTo>
                  <a:lnTo>
                    <a:pt x="626480" y="34798"/>
                  </a:lnTo>
                  <a:lnTo>
                    <a:pt x="630838" y="30479"/>
                  </a:lnTo>
                  <a:lnTo>
                    <a:pt x="630851" y="19685"/>
                  </a:lnTo>
                  <a:lnTo>
                    <a:pt x="626502" y="15366"/>
                  </a:lnTo>
                  <a:close/>
                </a:path>
                <a:path w="967739" h="48894">
                  <a:moveTo>
                    <a:pt x="668678" y="14604"/>
                  </a:moveTo>
                  <a:lnTo>
                    <a:pt x="663315" y="14859"/>
                  </a:lnTo>
                  <a:lnTo>
                    <a:pt x="652777" y="15239"/>
                  </a:lnTo>
                  <a:lnTo>
                    <a:pt x="642227" y="15366"/>
                  </a:lnTo>
                  <a:lnTo>
                    <a:pt x="626502" y="15366"/>
                  </a:lnTo>
                  <a:lnTo>
                    <a:pt x="630723" y="19558"/>
                  </a:lnTo>
                  <a:lnTo>
                    <a:pt x="630838" y="30479"/>
                  </a:lnTo>
                  <a:lnTo>
                    <a:pt x="626480" y="34798"/>
                  </a:lnTo>
                  <a:lnTo>
                    <a:pt x="642694" y="34798"/>
                  </a:lnTo>
                  <a:lnTo>
                    <a:pt x="653487" y="34671"/>
                  </a:lnTo>
                  <a:lnTo>
                    <a:pt x="658838" y="34481"/>
                  </a:lnTo>
                  <a:lnTo>
                    <a:pt x="654343" y="30352"/>
                  </a:lnTo>
                  <a:lnTo>
                    <a:pt x="653847" y="20319"/>
                  </a:lnTo>
                  <a:lnTo>
                    <a:pt x="653930" y="19558"/>
                  </a:lnTo>
                  <a:lnTo>
                    <a:pt x="657950" y="15112"/>
                  </a:lnTo>
                  <a:lnTo>
                    <a:pt x="668679" y="14605"/>
                  </a:lnTo>
                  <a:close/>
                </a:path>
                <a:path w="967739" h="48894">
                  <a:moveTo>
                    <a:pt x="552739" y="33424"/>
                  </a:moveTo>
                  <a:lnTo>
                    <a:pt x="555983" y="33654"/>
                  </a:lnTo>
                  <a:lnTo>
                    <a:pt x="563342" y="34036"/>
                  </a:lnTo>
                  <a:lnTo>
                    <a:pt x="570709" y="34289"/>
                  </a:lnTo>
                  <a:lnTo>
                    <a:pt x="583445" y="34543"/>
                  </a:lnTo>
                  <a:lnTo>
                    <a:pt x="572706" y="34289"/>
                  </a:lnTo>
                  <a:lnTo>
                    <a:pt x="572343" y="33909"/>
                  </a:lnTo>
                  <a:lnTo>
                    <a:pt x="561345" y="33909"/>
                  </a:lnTo>
                  <a:lnTo>
                    <a:pt x="552739" y="33424"/>
                  </a:lnTo>
                  <a:close/>
                </a:path>
                <a:path w="967739" h="48894">
                  <a:moveTo>
                    <a:pt x="664274" y="34289"/>
                  </a:moveTo>
                  <a:lnTo>
                    <a:pt x="658838" y="34481"/>
                  </a:lnTo>
                  <a:lnTo>
                    <a:pt x="664274" y="34289"/>
                  </a:lnTo>
                  <a:close/>
                </a:path>
                <a:path w="967739" h="48894">
                  <a:moveTo>
                    <a:pt x="573160" y="14894"/>
                  </a:moveTo>
                  <a:lnTo>
                    <a:pt x="568734" y="19176"/>
                  </a:lnTo>
                  <a:lnTo>
                    <a:pt x="568463" y="29844"/>
                  </a:lnTo>
                  <a:lnTo>
                    <a:pt x="572707" y="34289"/>
                  </a:lnTo>
                  <a:lnTo>
                    <a:pt x="583445" y="34543"/>
                  </a:lnTo>
                  <a:lnTo>
                    <a:pt x="587906" y="30352"/>
                  </a:lnTo>
                  <a:lnTo>
                    <a:pt x="588159" y="20271"/>
                  </a:lnTo>
                  <a:lnTo>
                    <a:pt x="588055" y="19430"/>
                  </a:lnTo>
                  <a:lnTo>
                    <a:pt x="583936" y="15114"/>
                  </a:lnTo>
                  <a:lnTo>
                    <a:pt x="573160" y="14894"/>
                  </a:lnTo>
                  <a:close/>
                </a:path>
                <a:path w="967739" h="48894">
                  <a:moveTo>
                    <a:pt x="8860" y="33654"/>
                  </a:moveTo>
                  <a:lnTo>
                    <a:pt x="6371" y="34416"/>
                  </a:lnTo>
                  <a:lnTo>
                    <a:pt x="6146" y="34522"/>
                  </a:lnTo>
                  <a:lnTo>
                    <a:pt x="8860" y="33654"/>
                  </a:lnTo>
                  <a:close/>
                </a:path>
                <a:path w="967739" h="48894">
                  <a:moveTo>
                    <a:pt x="668679" y="14605"/>
                  </a:moveTo>
                  <a:lnTo>
                    <a:pt x="657950" y="15112"/>
                  </a:lnTo>
                  <a:lnTo>
                    <a:pt x="653930" y="19558"/>
                  </a:lnTo>
                  <a:lnTo>
                    <a:pt x="653847" y="20319"/>
                  </a:lnTo>
                  <a:lnTo>
                    <a:pt x="654343" y="30352"/>
                  </a:lnTo>
                  <a:lnTo>
                    <a:pt x="658838" y="34481"/>
                  </a:lnTo>
                  <a:lnTo>
                    <a:pt x="664274" y="34289"/>
                  </a:lnTo>
                  <a:lnTo>
                    <a:pt x="669708" y="33953"/>
                  </a:lnTo>
                  <a:lnTo>
                    <a:pt x="673664" y="29579"/>
                  </a:lnTo>
                  <a:lnTo>
                    <a:pt x="673538" y="24745"/>
                  </a:lnTo>
                  <a:lnTo>
                    <a:pt x="673241" y="18668"/>
                  </a:lnTo>
                  <a:lnTo>
                    <a:pt x="668679" y="14605"/>
                  </a:lnTo>
                  <a:close/>
                </a:path>
                <a:path w="967739" h="48894">
                  <a:moveTo>
                    <a:pt x="669708" y="33953"/>
                  </a:moveTo>
                  <a:lnTo>
                    <a:pt x="664274" y="34289"/>
                  </a:lnTo>
                  <a:lnTo>
                    <a:pt x="669633" y="34036"/>
                  </a:lnTo>
                  <a:close/>
                </a:path>
                <a:path w="967739" h="48894">
                  <a:moveTo>
                    <a:pt x="682094" y="13769"/>
                  </a:moveTo>
                  <a:lnTo>
                    <a:pt x="679441" y="13969"/>
                  </a:lnTo>
                  <a:lnTo>
                    <a:pt x="671380" y="14477"/>
                  </a:lnTo>
                  <a:lnTo>
                    <a:pt x="668679" y="14605"/>
                  </a:lnTo>
                  <a:lnTo>
                    <a:pt x="673241" y="18668"/>
                  </a:lnTo>
                  <a:lnTo>
                    <a:pt x="673538" y="24745"/>
                  </a:lnTo>
                  <a:lnTo>
                    <a:pt x="673664" y="29579"/>
                  </a:lnTo>
                  <a:lnTo>
                    <a:pt x="669708" y="33953"/>
                  </a:lnTo>
                  <a:lnTo>
                    <a:pt x="672474" y="33781"/>
                  </a:lnTo>
                  <a:lnTo>
                    <a:pt x="681133" y="33366"/>
                  </a:lnTo>
                  <a:lnTo>
                    <a:pt x="684061" y="33147"/>
                  </a:lnTo>
                  <a:lnTo>
                    <a:pt x="683510" y="33147"/>
                  </a:lnTo>
                  <a:lnTo>
                    <a:pt x="678861" y="29083"/>
                  </a:lnTo>
                  <a:lnTo>
                    <a:pt x="678122" y="18668"/>
                  </a:lnTo>
                  <a:lnTo>
                    <a:pt x="678213" y="18287"/>
                  </a:lnTo>
                  <a:lnTo>
                    <a:pt x="682094" y="13769"/>
                  </a:lnTo>
                  <a:close/>
                </a:path>
                <a:path w="967739" h="48894">
                  <a:moveTo>
                    <a:pt x="551691" y="13969"/>
                  </a:moveTo>
                  <a:lnTo>
                    <a:pt x="548537" y="16763"/>
                  </a:lnTo>
                  <a:lnTo>
                    <a:pt x="548431" y="17017"/>
                  </a:lnTo>
                  <a:lnTo>
                    <a:pt x="549381" y="18195"/>
                  </a:lnTo>
                  <a:lnTo>
                    <a:pt x="549391" y="18923"/>
                  </a:lnTo>
                  <a:lnTo>
                    <a:pt x="548372" y="28955"/>
                  </a:lnTo>
                  <a:lnTo>
                    <a:pt x="547592" y="29579"/>
                  </a:lnTo>
                  <a:lnTo>
                    <a:pt x="547540" y="29844"/>
                  </a:lnTo>
                  <a:lnTo>
                    <a:pt x="550621" y="33274"/>
                  </a:lnTo>
                  <a:lnTo>
                    <a:pt x="552739" y="33424"/>
                  </a:lnTo>
                  <a:lnTo>
                    <a:pt x="561345" y="33909"/>
                  </a:lnTo>
                  <a:lnTo>
                    <a:pt x="565932" y="29844"/>
                  </a:lnTo>
                  <a:lnTo>
                    <a:pt x="566434" y="20675"/>
                  </a:lnTo>
                  <a:lnTo>
                    <a:pt x="566409" y="18923"/>
                  </a:lnTo>
                  <a:lnTo>
                    <a:pt x="562449" y="14515"/>
                  </a:lnTo>
                  <a:lnTo>
                    <a:pt x="551691" y="13969"/>
                  </a:lnTo>
                  <a:close/>
                </a:path>
                <a:path w="967739" h="48894">
                  <a:moveTo>
                    <a:pt x="562449" y="14515"/>
                  </a:moveTo>
                  <a:lnTo>
                    <a:pt x="566409" y="18923"/>
                  </a:lnTo>
                  <a:lnTo>
                    <a:pt x="566434" y="20675"/>
                  </a:lnTo>
                  <a:lnTo>
                    <a:pt x="565932" y="29844"/>
                  </a:lnTo>
                  <a:lnTo>
                    <a:pt x="561345" y="33909"/>
                  </a:lnTo>
                  <a:lnTo>
                    <a:pt x="572343" y="33909"/>
                  </a:lnTo>
                  <a:lnTo>
                    <a:pt x="568463" y="29844"/>
                  </a:lnTo>
                  <a:lnTo>
                    <a:pt x="568734" y="19176"/>
                  </a:lnTo>
                  <a:lnTo>
                    <a:pt x="573160" y="14894"/>
                  </a:lnTo>
                  <a:lnTo>
                    <a:pt x="571392" y="14859"/>
                  </a:lnTo>
                  <a:lnTo>
                    <a:pt x="564218" y="14604"/>
                  </a:lnTo>
                  <a:lnTo>
                    <a:pt x="562449" y="14515"/>
                  </a:lnTo>
                  <a:close/>
                </a:path>
                <a:path w="967739" h="48894">
                  <a:moveTo>
                    <a:pt x="9724" y="33371"/>
                  </a:moveTo>
                  <a:lnTo>
                    <a:pt x="9482" y="33424"/>
                  </a:lnTo>
                  <a:lnTo>
                    <a:pt x="8760" y="33654"/>
                  </a:lnTo>
                  <a:lnTo>
                    <a:pt x="9724" y="33371"/>
                  </a:lnTo>
                  <a:close/>
                </a:path>
                <a:path w="967739" h="48894">
                  <a:moveTo>
                    <a:pt x="532874" y="31699"/>
                  </a:moveTo>
                  <a:lnTo>
                    <a:pt x="538258" y="32258"/>
                  </a:lnTo>
                  <a:lnTo>
                    <a:pt x="544153" y="32892"/>
                  </a:lnTo>
                  <a:lnTo>
                    <a:pt x="552739" y="33424"/>
                  </a:lnTo>
                  <a:lnTo>
                    <a:pt x="550621" y="33274"/>
                  </a:lnTo>
                  <a:lnTo>
                    <a:pt x="550165" y="32765"/>
                  </a:lnTo>
                  <a:lnTo>
                    <a:pt x="543601" y="32765"/>
                  </a:lnTo>
                  <a:lnTo>
                    <a:pt x="532874" y="31699"/>
                  </a:lnTo>
                  <a:close/>
                </a:path>
                <a:path w="967739" h="48894">
                  <a:moveTo>
                    <a:pt x="18532" y="32003"/>
                  </a:moveTo>
                  <a:lnTo>
                    <a:pt x="15250" y="32258"/>
                  </a:lnTo>
                  <a:lnTo>
                    <a:pt x="11959" y="32638"/>
                  </a:lnTo>
                  <a:lnTo>
                    <a:pt x="9724" y="33371"/>
                  </a:lnTo>
                  <a:lnTo>
                    <a:pt x="10283" y="33274"/>
                  </a:lnTo>
                  <a:lnTo>
                    <a:pt x="13619" y="33274"/>
                  </a:lnTo>
                  <a:lnTo>
                    <a:pt x="14379" y="32385"/>
                  </a:lnTo>
                  <a:lnTo>
                    <a:pt x="18532" y="32003"/>
                  </a:lnTo>
                  <a:close/>
                </a:path>
                <a:path w="967739" h="48894">
                  <a:moveTo>
                    <a:pt x="13619" y="33274"/>
                  </a:moveTo>
                  <a:lnTo>
                    <a:pt x="10283" y="33274"/>
                  </a:lnTo>
                  <a:lnTo>
                    <a:pt x="13540" y="33366"/>
                  </a:lnTo>
                  <a:close/>
                </a:path>
                <a:path w="967739" h="48894">
                  <a:moveTo>
                    <a:pt x="692881" y="12978"/>
                  </a:moveTo>
                  <a:lnTo>
                    <a:pt x="682094" y="13769"/>
                  </a:lnTo>
                  <a:lnTo>
                    <a:pt x="678213" y="18287"/>
                  </a:lnTo>
                  <a:lnTo>
                    <a:pt x="678122" y="18668"/>
                  </a:lnTo>
                  <a:lnTo>
                    <a:pt x="678861" y="29083"/>
                  </a:lnTo>
                  <a:lnTo>
                    <a:pt x="683510" y="33147"/>
                  </a:lnTo>
                  <a:lnTo>
                    <a:pt x="694224" y="32385"/>
                  </a:lnTo>
                  <a:lnTo>
                    <a:pt x="698260" y="27686"/>
                  </a:lnTo>
                  <a:lnTo>
                    <a:pt x="697522" y="17272"/>
                  </a:lnTo>
                  <a:lnTo>
                    <a:pt x="697397" y="16924"/>
                  </a:lnTo>
                  <a:lnTo>
                    <a:pt x="692881" y="12978"/>
                  </a:lnTo>
                  <a:close/>
                </a:path>
                <a:path w="967739" h="48894">
                  <a:moveTo>
                    <a:pt x="691375" y="32598"/>
                  </a:moveTo>
                  <a:lnTo>
                    <a:pt x="683510" y="33147"/>
                  </a:lnTo>
                  <a:lnTo>
                    <a:pt x="684061" y="33147"/>
                  </a:lnTo>
                  <a:lnTo>
                    <a:pt x="691375" y="32598"/>
                  </a:lnTo>
                  <a:close/>
                </a:path>
                <a:path w="967739" h="48894">
                  <a:moveTo>
                    <a:pt x="534835" y="12354"/>
                  </a:moveTo>
                  <a:lnTo>
                    <a:pt x="533184" y="13715"/>
                  </a:lnTo>
                  <a:lnTo>
                    <a:pt x="535453" y="16924"/>
                  </a:lnTo>
                  <a:lnTo>
                    <a:pt x="535483" y="17272"/>
                  </a:lnTo>
                  <a:lnTo>
                    <a:pt x="533888" y="27559"/>
                  </a:lnTo>
                  <a:lnTo>
                    <a:pt x="531319" y="29463"/>
                  </a:lnTo>
                  <a:lnTo>
                    <a:pt x="531273" y="29714"/>
                  </a:lnTo>
                  <a:lnTo>
                    <a:pt x="532874" y="31699"/>
                  </a:lnTo>
                  <a:lnTo>
                    <a:pt x="543601" y="32765"/>
                  </a:lnTo>
                  <a:lnTo>
                    <a:pt x="547289" y="29820"/>
                  </a:lnTo>
                  <a:lnTo>
                    <a:pt x="547198" y="29463"/>
                  </a:lnTo>
                  <a:lnTo>
                    <a:pt x="546513" y="28701"/>
                  </a:lnTo>
                  <a:lnTo>
                    <a:pt x="547103" y="18034"/>
                  </a:lnTo>
                  <a:lnTo>
                    <a:pt x="548356" y="16924"/>
                  </a:lnTo>
                  <a:lnTo>
                    <a:pt x="545564" y="13462"/>
                  </a:lnTo>
                  <a:lnTo>
                    <a:pt x="534835" y="12354"/>
                  </a:lnTo>
                  <a:close/>
                </a:path>
                <a:path w="967739" h="48894">
                  <a:moveTo>
                    <a:pt x="547422" y="29714"/>
                  </a:moveTo>
                  <a:lnTo>
                    <a:pt x="543601" y="32765"/>
                  </a:lnTo>
                  <a:lnTo>
                    <a:pt x="550165" y="32765"/>
                  </a:lnTo>
                  <a:lnTo>
                    <a:pt x="547422" y="29714"/>
                  </a:lnTo>
                  <a:close/>
                </a:path>
                <a:path w="967739" h="48894">
                  <a:moveTo>
                    <a:pt x="738889" y="10413"/>
                  </a:moveTo>
                  <a:lnTo>
                    <a:pt x="698998" y="12573"/>
                  </a:lnTo>
                  <a:lnTo>
                    <a:pt x="692881" y="12978"/>
                  </a:lnTo>
                  <a:lnTo>
                    <a:pt x="697397" y="16924"/>
                  </a:lnTo>
                  <a:lnTo>
                    <a:pt x="697522" y="17272"/>
                  </a:lnTo>
                  <a:lnTo>
                    <a:pt x="698260" y="27686"/>
                  </a:lnTo>
                  <a:lnTo>
                    <a:pt x="694224" y="32385"/>
                  </a:lnTo>
                  <a:lnTo>
                    <a:pt x="691375" y="32598"/>
                  </a:lnTo>
                  <a:lnTo>
                    <a:pt x="700283" y="32003"/>
                  </a:lnTo>
                  <a:lnTo>
                    <a:pt x="730513" y="30352"/>
                  </a:lnTo>
                  <a:lnTo>
                    <a:pt x="729192" y="30352"/>
                  </a:lnTo>
                  <a:lnTo>
                    <a:pt x="724614" y="26288"/>
                  </a:lnTo>
                  <a:lnTo>
                    <a:pt x="724133" y="17272"/>
                  </a:lnTo>
                  <a:lnTo>
                    <a:pt x="724159" y="15493"/>
                  </a:lnTo>
                  <a:lnTo>
                    <a:pt x="728162" y="11049"/>
                  </a:lnTo>
                  <a:lnTo>
                    <a:pt x="738936" y="10456"/>
                  </a:lnTo>
                  <a:close/>
                </a:path>
                <a:path w="967739" h="48894">
                  <a:moveTo>
                    <a:pt x="262485" y="11556"/>
                  </a:moveTo>
                  <a:lnTo>
                    <a:pt x="251856" y="12730"/>
                  </a:lnTo>
                  <a:lnTo>
                    <a:pt x="248163" y="17399"/>
                  </a:lnTo>
                  <a:lnTo>
                    <a:pt x="248106" y="17906"/>
                  </a:lnTo>
                  <a:lnTo>
                    <a:pt x="249253" y="28066"/>
                  </a:lnTo>
                  <a:lnTo>
                    <a:pt x="254034" y="31876"/>
                  </a:lnTo>
                  <a:lnTo>
                    <a:pt x="259339" y="31241"/>
                  </a:lnTo>
                  <a:lnTo>
                    <a:pt x="264706" y="30659"/>
                  </a:lnTo>
                  <a:lnTo>
                    <a:pt x="268361" y="26035"/>
                  </a:lnTo>
                  <a:lnTo>
                    <a:pt x="268260" y="24129"/>
                  </a:lnTo>
                  <a:lnTo>
                    <a:pt x="267265" y="15366"/>
                  </a:lnTo>
                  <a:lnTo>
                    <a:pt x="262485" y="11556"/>
                  </a:lnTo>
                  <a:close/>
                </a:path>
                <a:path w="967739" h="48894">
                  <a:moveTo>
                    <a:pt x="264706" y="30659"/>
                  </a:moveTo>
                  <a:lnTo>
                    <a:pt x="259344" y="31241"/>
                  </a:lnTo>
                  <a:lnTo>
                    <a:pt x="254034" y="31876"/>
                  </a:lnTo>
                  <a:lnTo>
                    <a:pt x="254565" y="31876"/>
                  </a:lnTo>
                  <a:lnTo>
                    <a:pt x="264646" y="30734"/>
                  </a:lnTo>
                  <a:close/>
                </a:path>
                <a:path w="967739" h="48894">
                  <a:moveTo>
                    <a:pt x="521658" y="30152"/>
                  </a:moveTo>
                  <a:lnTo>
                    <a:pt x="523615" y="30479"/>
                  </a:lnTo>
                  <a:lnTo>
                    <a:pt x="528476" y="31241"/>
                  </a:lnTo>
                  <a:lnTo>
                    <a:pt x="532874" y="31699"/>
                  </a:lnTo>
                  <a:lnTo>
                    <a:pt x="532505" y="31241"/>
                  </a:lnTo>
                  <a:lnTo>
                    <a:pt x="528922" y="31241"/>
                  </a:lnTo>
                  <a:lnTo>
                    <a:pt x="521658" y="30152"/>
                  </a:lnTo>
                  <a:close/>
                </a:path>
                <a:path w="967739" h="48894">
                  <a:moveTo>
                    <a:pt x="521218" y="10449"/>
                  </a:moveTo>
                  <a:lnTo>
                    <a:pt x="516301" y="14097"/>
                  </a:lnTo>
                  <a:lnTo>
                    <a:pt x="514863" y="23367"/>
                  </a:lnTo>
                  <a:lnTo>
                    <a:pt x="514745" y="24745"/>
                  </a:lnTo>
                  <a:lnTo>
                    <a:pt x="518306" y="29590"/>
                  </a:lnTo>
                  <a:lnTo>
                    <a:pt x="521658" y="30152"/>
                  </a:lnTo>
                  <a:lnTo>
                    <a:pt x="528922" y="31241"/>
                  </a:lnTo>
                  <a:lnTo>
                    <a:pt x="531148" y="29590"/>
                  </a:lnTo>
                  <a:lnTo>
                    <a:pt x="529125" y="27050"/>
                  </a:lnTo>
                  <a:lnTo>
                    <a:pt x="529247" y="24717"/>
                  </a:lnTo>
                  <a:lnTo>
                    <a:pt x="530107" y="16255"/>
                  </a:lnTo>
                  <a:lnTo>
                    <a:pt x="533031" y="13842"/>
                  </a:lnTo>
                  <a:lnTo>
                    <a:pt x="531882" y="12064"/>
                  </a:lnTo>
                  <a:lnTo>
                    <a:pt x="521218" y="10449"/>
                  </a:lnTo>
                  <a:close/>
                </a:path>
                <a:path w="967739" h="48894">
                  <a:moveTo>
                    <a:pt x="531164" y="29579"/>
                  </a:moveTo>
                  <a:lnTo>
                    <a:pt x="528922" y="31241"/>
                  </a:lnTo>
                  <a:lnTo>
                    <a:pt x="532505" y="31241"/>
                  </a:lnTo>
                  <a:lnTo>
                    <a:pt x="531164" y="29579"/>
                  </a:lnTo>
                  <a:close/>
                </a:path>
                <a:path w="967739" h="48894">
                  <a:moveTo>
                    <a:pt x="333113" y="11556"/>
                  </a:moveTo>
                  <a:lnTo>
                    <a:pt x="262485" y="11556"/>
                  </a:lnTo>
                  <a:lnTo>
                    <a:pt x="267265" y="15366"/>
                  </a:lnTo>
                  <a:lnTo>
                    <a:pt x="268260" y="24129"/>
                  </a:lnTo>
                  <a:lnTo>
                    <a:pt x="268361" y="26035"/>
                  </a:lnTo>
                  <a:lnTo>
                    <a:pt x="264706" y="30659"/>
                  </a:lnTo>
                  <a:lnTo>
                    <a:pt x="275703" y="29463"/>
                  </a:lnTo>
                  <a:lnTo>
                    <a:pt x="301421" y="26542"/>
                  </a:lnTo>
                  <a:lnTo>
                    <a:pt x="322483" y="24384"/>
                  </a:lnTo>
                  <a:lnTo>
                    <a:pt x="339349" y="22860"/>
                  </a:lnTo>
                  <a:lnTo>
                    <a:pt x="338223" y="22860"/>
                  </a:lnTo>
                  <a:lnTo>
                    <a:pt x="333647" y="18923"/>
                  </a:lnTo>
                  <a:lnTo>
                    <a:pt x="333113" y="11556"/>
                  </a:lnTo>
                  <a:close/>
                </a:path>
                <a:path w="967739" h="48894">
                  <a:moveTo>
                    <a:pt x="738936" y="10456"/>
                  </a:moveTo>
                  <a:lnTo>
                    <a:pt x="728162" y="11049"/>
                  </a:lnTo>
                  <a:lnTo>
                    <a:pt x="724159" y="15493"/>
                  </a:lnTo>
                  <a:lnTo>
                    <a:pt x="724133" y="17272"/>
                  </a:lnTo>
                  <a:lnTo>
                    <a:pt x="724614" y="26288"/>
                  </a:lnTo>
                  <a:lnTo>
                    <a:pt x="729192" y="30352"/>
                  </a:lnTo>
                  <a:lnTo>
                    <a:pt x="739939" y="29820"/>
                  </a:lnTo>
                  <a:lnTo>
                    <a:pt x="743920" y="25400"/>
                  </a:lnTo>
                  <a:lnTo>
                    <a:pt x="743794" y="20700"/>
                  </a:lnTo>
                  <a:lnTo>
                    <a:pt x="743467" y="14477"/>
                  </a:lnTo>
                  <a:lnTo>
                    <a:pt x="738936" y="10456"/>
                  </a:lnTo>
                  <a:close/>
                </a:path>
                <a:path w="967739" h="48894">
                  <a:moveTo>
                    <a:pt x="739939" y="29820"/>
                  </a:moveTo>
                  <a:lnTo>
                    <a:pt x="729192" y="30352"/>
                  </a:lnTo>
                  <a:lnTo>
                    <a:pt x="730513" y="30352"/>
                  </a:lnTo>
                  <a:lnTo>
                    <a:pt x="739917" y="29844"/>
                  </a:lnTo>
                  <a:close/>
                </a:path>
                <a:path w="967739" h="48894">
                  <a:moveTo>
                    <a:pt x="507623" y="8036"/>
                  </a:moveTo>
                  <a:lnTo>
                    <a:pt x="510893" y="12730"/>
                  </a:lnTo>
                  <a:lnTo>
                    <a:pt x="511017" y="13761"/>
                  </a:lnTo>
                  <a:lnTo>
                    <a:pt x="509330" y="23367"/>
                  </a:lnTo>
                  <a:lnTo>
                    <a:pt x="509226" y="23663"/>
                  </a:lnTo>
                  <a:lnTo>
                    <a:pt x="504246" y="27177"/>
                  </a:lnTo>
                  <a:lnTo>
                    <a:pt x="507167" y="27686"/>
                  </a:lnTo>
                  <a:lnTo>
                    <a:pt x="515376" y="29210"/>
                  </a:lnTo>
                  <a:lnTo>
                    <a:pt x="521658" y="30152"/>
                  </a:lnTo>
                  <a:lnTo>
                    <a:pt x="518306" y="29590"/>
                  </a:lnTo>
                  <a:lnTo>
                    <a:pt x="514745" y="24745"/>
                  </a:lnTo>
                  <a:lnTo>
                    <a:pt x="514863" y="23367"/>
                  </a:lnTo>
                  <a:lnTo>
                    <a:pt x="516301" y="14097"/>
                  </a:lnTo>
                  <a:lnTo>
                    <a:pt x="521218" y="10449"/>
                  </a:lnTo>
                  <a:lnTo>
                    <a:pt x="518467" y="10033"/>
                  </a:lnTo>
                  <a:lnTo>
                    <a:pt x="510389" y="8509"/>
                  </a:lnTo>
                  <a:lnTo>
                    <a:pt x="507623" y="8036"/>
                  </a:lnTo>
                  <a:close/>
                </a:path>
                <a:path w="967739" h="48894">
                  <a:moveTo>
                    <a:pt x="782061" y="8017"/>
                  </a:moveTo>
                  <a:lnTo>
                    <a:pt x="738936" y="10456"/>
                  </a:lnTo>
                  <a:lnTo>
                    <a:pt x="743467" y="14477"/>
                  </a:lnTo>
                  <a:lnTo>
                    <a:pt x="743794" y="20700"/>
                  </a:lnTo>
                  <a:lnTo>
                    <a:pt x="743920" y="25400"/>
                  </a:lnTo>
                  <a:lnTo>
                    <a:pt x="739939" y="29820"/>
                  </a:lnTo>
                  <a:lnTo>
                    <a:pt x="783497" y="27431"/>
                  </a:lnTo>
                  <a:lnTo>
                    <a:pt x="783261" y="27431"/>
                  </a:lnTo>
                  <a:lnTo>
                    <a:pt x="778708" y="23418"/>
                  </a:lnTo>
                  <a:lnTo>
                    <a:pt x="778582" y="22225"/>
                  </a:lnTo>
                  <a:lnTo>
                    <a:pt x="778112" y="14477"/>
                  </a:lnTo>
                  <a:lnTo>
                    <a:pt x="778224" y="12318"/>
                  </a:lnTo>
                  <a:lnTo>
                    <a:pt x="782061" y="8017"/>
                  </a:lnTo>
                  <a:close/>
                </a:path>
                <a:path w="967739" h="48894">
                  <a:moveTo>
                    <a:pt x="548356" y="16924"/>
                  </a:moveTo>
                  <a:lnTo>
                    <a:pt x="547103" y="18034"/>
                  </a:lnTo>
                  <a:lnTo>
                    <a:pt x="546513" y="28701"/>
                  </a:lnTo>
                  <a:lnTo>
                    <a:pt x="547422" y="29714"/>
                  </a:lnTo>
                  <a:lnTo>
                    <a:pt x="548372" y="28955"/>
                  </a:lnTo>
                  <a:lnTo>
                    <a:pt x="549391" y="18923"/>
                  </a:lnTo>
                  <a:lnTo>
                    <a:pt x="549381" y="18195"/>
                  </a:lnTo>
                  <a:lnTo>
                    <a:pt x="548356" y="16924"/>
                  </a:lnTo>
                  <a:close/>
                </a:path>
                <a:path w="967739" h="48894">
                  <a:moveTo>
                    <a:pt x="533129" y="13761"/>
                  </a:moveTo>
                  <a:lnTo>
                    <a:pt x="530107" y="16255"/>
                  </a:lnTo>
                  <a:lnTo>
                    <a:pt x="529247" y="24717"/>
                  </a:lnTo>
                  <a:lnTo>
                    <a:pt x="529125" y="27050"/>
                  </a:lnTo>
                  <a:lnTo>
                    <a:pt x="531164" y="29579"/>
                  </a:lnTo>
                  <a:lnTo>
                    <a:pt x="533888" y="27559"/>
                  </a:lnTo>
                  <a:lnTo>
                    <a:pt x="535483" y="17272"/>
                  </a:lnTo>
                  <a:lnTo>
                    <a:pt x="535453" y="16924"/>
                  </a:lnTo>
                  <a:lnTo>
                    <a:pt x="533129" y="13761"/>
                  </a:lnTo>
                  <a:close/>
                </a:path>
                <a:path w="967739" h="48894">
                  <a:moveTo>
                    <a:pt x="105465" y="29210"/>
                  </a:moveTo>
                  <a:lnTo>
                    <a:pt x="100407" y="29463"/>
                  </a:lnTo>
                  <a:lnTo>
                    <a:pt x="105465" y="29210"/>
                  </a:lnTo>
                  <a:close/>
                </a:path>
                <a:path w="967739" h="48894">
                  <a:moveTo>
                    <a:pt x="136821" y="26271"/>
                  </a:moveTo>
                  <a:lnTo>
                    <a:pt x="128950" y="27177"/>
                  </a:lnTo>
                  <a:lnTo>
                    <a:pt x="121132" y="27939"/>
                  </a:lnTo>
                  <a:lnTo>
                    <a:pt x="105465" y="29210"/>
                  </a:lnTo>
                  <a:lnTo>
                    <a:pt x="110730" y="28955"/>
                  </a:lnTo>
                  <a:lnTo>
                    <a:pt x="129934" y="28955"/>
                  </a:lnTo>
                  <a:lnTo>
                    <a:pt x="131540" y="26924"/>
                  </a:lnTo>
                  <a:lnTo>
                    <a:pt x="136821" y="26271"/>
                  </a:lnTo>
                  <a:close/>
                </a:path>
                <a:path w="967739" h="48894">
                  <a:moveTo>
                    <a:pt x="792798" y="7365"/>
                  </a:moveTo>
                  <a:lnTo>
                    <a:pt x="782061" y="8017"/>
                  </a:lnTo>
                  <a:lnTo>
                    <a:pt x="778224" y="12318"/>
                  </a:lnTo>
                  <a:lnTo>
                    <a:pt x="778112" y="14477"/>
                  </a:lnTo>
                  <a:lnTo>
                    <a:pt x="778582" y="22225"/>
                  </a:lnTo>
                  <a:lnTo>
                    <a:pt x="778708" y="23418"/>
                  </a:lnTo>
                  <a:lnTo>
                    <a:pt x="783261" y="27431"/>
                  </a:lnTo>
                  <a:lnTo>
                    <a:pt x="788622" y="27050"/>
                  </a:lnTo>
                  <a:lnTo>
                    <a:pt x="794045" y="26727"/>
                  </a:lnTo>
                  <a:lnTo>
                    <a:pt x="797950" y="22351"/>
                  </a:lnTo>
                  <a:lnTo>
                    <a:pt x="797824" y="18287"/>
                  </a:lnTo>
                  <a:lnTo>
                    <a:pt x="797409" y="11429"/>
                  </a:lnTo>
                  <a:lnTo>
                    <a:pt x="792798" y="7365"/>
                  </a:lnTo>
                  <a:close/>
                </a:path>
                <a:path w="967739" h="48894">
                  <a:moveTo>
                    <a:pt x="794045" y="26727"/>
                  </a:moveTo>
                  <a:lnTo>
                    <a:pt x="788622" y="27050"/>
                  </a:lnTo>
                  <a:lnTo>
                    <a:pt x="783261" y="27431"/>
                  </a:lnTo>
                  <a:lnTo>
                    <a:pt x="783497" y="27431"/>
                  </a:lnTo>
                  <a:lnTo>
                    <a:pt x="793982" y="26797"/>
                  </a:lnTo>
                  <a:close/>
                </a:path>
                <a:path w="967739" h="48894">
                  <a:moveTo>
                    <a:pt x="496905" y="25894"/>
                  </a:moveTo>
                  <a:lnTo>
                    <a:pt x="498956" y="26288"/>
                  </a:lnTo>
                  <a:lnTo>
                    <a:pt x="504181" y="27177"/>
                  </a:lnTo>
                  <a:lnTo>
                    <a:pt x="496905" y="25894"/>
                  </a:lnTo>
                  <a:close/>
                </a:path>
                <a:path w="967739" h="48894">
                  <a:moveTo>
                    <a:pt x="497018" y="6223"/>
                  </a:moveTo>
                  <a:lnTo>
                    <a:pt x="491980" y="9778"/>
                  </a:lnTo>
                  <a:lnTo>
                    <a:pt x="490329" y="19176"/>
                  </a:lnTo>
                  <a:lnTo>
                    <a:pt x="490219" y="20447"/>
                  </a:lnTo>
                  <a:lnTo>
                    <a:pt x="493576" y="25146"/>
                  </a:lnTo>
                  <a:lnTo>
                    <a:pt x="493686" y="25276"/>
                  </a:lnTo>
                  <a:lnTo>
                    <a:pt x="496979" y="25908"/>
                  </a:lnTo>
                  <a:lnTo>
                    <a:pt x="504246" y="27177"/>
                  </a:lnTo>
                  <a:lnTo>
                    <a:pt x="509226" y="23663"/>
                  </a:lnTo>
                  <a:lnTo>
                    <a:pt x="509330" y="23367"/>
                  </a:lnTo>
                  <a:lnTo>
                    <a:pt x="511017" y="13761"/>
                  </a:lnTo>
                  <a:lnTo>
                    <a:pt x="511048" y="12953"/>
                  </a:lnTo>
                  <a:lnTo>
                    <a:pt x="507623" y="8036"/>
                  </a:lnTo>
                  <a:lnTo>
                    <a:pt x="497018" y="6223"/>
                  </a:lnTo>
                  <a:close/>
                </a:path>
                <a:path w="967739" h="48894">
                  <a:moveTo>
                    <a:pt x="811149" y="7365"/>
                  </a:moveTo>
                  <a:lnTo>
                    <a:pt x="792798" y="7365"/>
                  </a:lnTo>
                  <a:lnTo>
                    <a:pt x="797409" y="11429"/>
                  </a:lnTo>
                  <a:lnTo>
                    <a:pt x="797824" y="18287"/>
                  </a:lnTo>
                  <a:lnTo>
                    <a:pt x="797950" y="22351"/>
                  </a:lnTo>
                  <a:lnTo>
                    <a:pt x="794045" y="26727"/>
                  </a:lnTo>
                  <a:lnTo>
                    <a:pt x="803544" y="26160"/>
                  </a:lnTo>
                  <a:lnTo>
                    <a:pt x="810957" y="25780"/>
                  </a:lnTo>
                  <a:lnTo>
                    <a:pt x="814161" y="25653"/>
                  </a:lnTo>
                  <a:lnTo>
                    <a:pt x="813041" y="25653"/>
                  </a:lnTo>
                  <a:lnTo>
                    <a:pt x="808592" y="21546"/>
                  </a:lnTo>
                  <a:lnTo>
                    <a:pt x="808466" y="20675"/>
                  </a:lnTo>
                  <a:lnTo>
                    <a:pt x="808097" y="12318"/>
                  </a:lnTo>
                  <a:lnTo>
                    <a:pt x="808145" y="10667"/>
                  </a:lnTo>
                  <a:lnTo>
                    <a:pt x="811149" y="7365"/>
                  </a:lnTo>
                  <a:close/>
                </a:path>
                <a:path w="967739" h="48894">
                  <a:moveTo>
                    <a:pt x="895021" y="5714"/>
                  </a:moveTo>
                  <a:lnTo>
                    <a:pt x="905734" y="6476"/>
                  </a:lnTo>
                  <a:lnTo>
                    <a:pt x="909654" y="11049"/>
                  </a:lnTo>
                  <a:lnTo>
                    <a:pt x="909699" y="12064"/>
                  </a:lnTo>
                  <a:lnTo>
                    <a:pt x="908990" y="21843"/>
                  </a:lnTo>
                  <a:lnTo>
                    <a:pt x="904373" y="25873"/>
                  </a:lnTo>
                  <a:lnTo>
                    <a:pt x="906888" y="26035"/>
                  </a:lnTo>
                  <a:lnTo>
                    <a:pt x="914820" y="26288"/>
                  </a:lnTo>
                  <a:lnTo>
                    <a:pt x="917381" y="26288"/>
                  </a:lnTo>
                  <a:lnTo>
                    <a:pt x="913127" y="22066"/>
                  </a:lnTo>
                  <a:lnTo>
                    <a:pt x="913044" y="11175"/>
                  </a:lnTo>
                  <a:lnTo>
                    <a:pt x="917401" y="6858"/>
                  </a:lnTo>
                  <a:lnTo>
                    <a:pt x="915302" y="6858"/>
                  </a:lnTo>
                  <a:lnTo>
                    <a:pt x="907829" y="6603"/>
                  </a:lnTo>
                  <a:lnTo>
                    <a:pt x="895021" y="5714"/>
                  </a:lnTo>
                  <a:close/>
                </a:path>
                <a:path w="967739" h="48894">
                  <a:moveTo>
                    <a:pt x="928143" y="6858"/>
                  </a:moveTo>
                  <a:lnTo>
                    <a:pt x="917401" y="6858"/>
                  </a:lnTo>
                  <a:lnTo>
                    <a:pt x="913172" y="11049"/>
                  </a:lnTo>
                  <a:lnTo>
                    <a:pt x="913127" y="22066"/>
                  </a:lnTo>
                  <a:lnTo>
                    <a:pt x="917381" y="26288"/>
                  </a:lnTo>
                  <a:lnTo>
                    <a:pt x="928121" y="26288"/>
                  </a:lnTo>
                  <a:lnTo>
                    <a:pt x="931827" y="22617"/>
                  </a:lnTo>
                  <a:lnTo>
                    <a:pt x="931643" y="22478"/>
                  </a:lnTo>
                  <a:lnTo>
                    <a:pt x="930223" y="11811"/>
                  </a:lnTo>
                  <a:lnTo>
                    <a:pt x="931487" y="10179"/>
                  </a:lnTo>
                  <a:lnTo>
                    <a:pt x="928143" y="6858"/>
                  </a:lnTo>
                  <a:close/>
                </a:path>
                <a:path w="967739" h="48894">
                  <a:moveTo>
                    <a:pt x="931827" y="22617"/>
                  </a:moveTo>
                  <a:lnTo>
                    <a:pt x="928121" y="26288"/>
                  </a:lnTo>
                  <a:lnTo>
                    <a:pt x="935551" y="26288"/>
                  </a:lnTo>
                  <a:lnTo>
                    <a:pt x="936533" y="26160"/>
                  </a:lnTo>
                  <a:lnTo>
                    <a:pt x="931827" y="22617"/>
                  </a:lnTo>
                  <a:close/>
                </a:path>
                <a:path w="967739" h="48894">
                  <a:moveTo>
                    <a:pt x="168146" y="22398"/>
                  </a:moveTo>
                  <a:lnTo>
                    <a:pt x="136821" y="26271"/>
                  </a:lnTo>
                  <a:lnTo>
                    <a:pt x="142178" y="25653"/>
                  </a:lnTo>
                  <a:lnTo>
                    <a:pt x="165606" y="25653"/>
                  </a:lnTo>
                  <a:lnTo>
                    <a:pt x="168146" y="22398"/>
                  </a:lnTo>
                  <a:close/>
                </a:path>
                <a:path w="967739" h="48894">
                  <a:moveTo>
                    <a:pt x="943276" y="25276"/>
                  </a:moveTo>
                  <a:lnTo>
                    <a:pt x="936533" y="26160"/>
                  </a:lnTo>
                  <a:lnTo>
                    <a:pt x="941857" y="25526"/>
                  </a:lnTo>
                  <a:lnTo>
                    <a:pt x="943321" y="25312"/>
                  </a:lnTo>
                  <a:close/>
                </a:path>
                <a:path w="967739" h="48894">
                  <a:moveTo>
                    <a:pt x="944662" y="5501"/>
                  </a:moveTo>
                  <a:lnTo>
                    <a:pt x="942506" y="5841"/>
                  </a:lnTo>
                  <a:lnTo>
                    <a:pt x="933963" y="6985"/>
                  </a:lnTo>
                  <a:lnTo>
                    <a:pt x="931487" y="10179"/>
                  </a:lnTo>
                  <a:lnTo>
                    <a:pt x="932363" y="11049"/>
                  </a:lnTo>
                  <a:lnTo>
                    <a:pt x="932383" y="22066"/>
                  </a:lnTo>
                  <a:lnTo>
                    <a:pt x="931827" y="22617"/>
                  </a:lnTo>
                  <a:lnTo>
                    <a:pt x="936533" y="26160"/>
                  </a:lnTo>
                  <a:lnTo>
                    <a:pt x="943276" y="25276"/>
                  </a:lnTo>
                  <a:lnTo>
                    <a:pt x="939519" y="22225"/>
                  </a:lnTo>
                  <a:lnTo>
                    <a:pt x="939165" y="18668"/>
                  </a:lnTo>
                  <a:lnTo>
                    <a:pt x="939202" y="18195"/>
                  </a:lnTo>
                  <a:lnTo>
                    <a:pt x="940982" y="16001"/>
                  </a:lnTo>
                  <a:lnTo>
                    <a:pt x="940088" y="10667"/>
                  </a:lnTo>
                  <a:lnTo>
                    <a:pt x="943632" y="5714"/>
                  </a:lnTo>
                  <a:lnTo>
                    <a:pt x="944685" y="5519"/>
                  </a:lnTo>
                  <a:close/>
                </a:path>
                <a:path w="967739" h="48894">
                  <a:moveTo>
                    <a:pt x="946844" y="24809"/>
                  </a:moveTo>
                  <a:lnTo>
                    <a:pt x="943321" y="25312"/>
                  </a:lnTo>
                  <a:lnTo>
                    <a:pt x="943585" y="25526"/>
                  </a:lnTo>
                  <a:lnTo>
                    <a:pt x="945359" y="26035"/>
                  </a:lnTo>
                  <a:lnTo>
                    <a:pt x="951537" y="25146"/>
                  </a:lnTo>
                  <a:lnTo>
                    <a:pt x="954996" y="24891"/>
                  </a:lnTo>
                  <a:lnTo>
                    <a:pt x="946962" y="24891"/>
                  </a:lnTo>
                  <a:close/>
                </a:path>
                <a:path w="967739" h="48894">
                  <a:moveTo>
                    <a:pt x="890893" y="21965"/>
                  </a:moveTo>
                  <a:lnTo>
                    <a:pt x="888211" y="24591"/>
                  </a:lnTo>
                  <a:lnTo>
                    <a:pt x="888106" y="24764"/>
                  </a:lnTo>
                  <a:lnTo>
                    <a:pt x="904334" y="25908"/>
                  </a:lnTo>
                  <a:lnTo>
                    <a:pt x="893620" y="25146"/>
                  </a:lnTo>
                  <a:lnTo>
                    <a:pt x="890893" y="21965"/>
                  </a:lnTo>
                  <a:close/>
                </a:path>
                <a:path w="967739" h="48894">
                  <a:moveTo>
                    <a:pt x="462317" y="20741"/>
                  </a:moveTo>
                  <a:lnTo>
                    <a:pt x="467712" y="21462"/>
                  </a:lnTo>
                  <a:lnTo>
                    <a:pt x="476494" y="22617"/>
                  </a:lnTo>
                  <a:lnTo>
                    <a:pt x="483623" y="23664"/>
                  </a:lnTo>
                  <a:lnTo>
                    <a:pt x="493367" y="25276"/>
                  </a:lnTo>
                  <a:lnTo>
                    <a:pt x="496905" y="25894"/>
                  </a:lnTo>
                  <a:lnTo>
                    <a:pt x="493686" y="25276"/>
                  </a:lnTo>
                  <a:lnTo>
                    <a:pt x="491399" y="22098"/>
                  </a:lnTo>
                  <a:lnTo>
                    <a:pt x="473039" y="22098"/>
                  </a:lnTo>
                  <a:lnTo>
                    <a:pt x="462317" y="20741"/>
                  </a:lnTo>
                  <a:close/>
                </a:path>
                <a:path w="967739" h="48894">
                  <a:moveTo>
                    <a:pt x="894977" y="5753"/>
                  </a:moveTo>
                  <a:lnTo>
                    <a:pt x="891621" y="8682"/>
                  </a:lnTo>
                  <a:lnTo>
                    <a:pt x="892459" y="9525"/>
                  </a:lnTo>
                  <a:lnTo>
                    <a:pt x="892570" y="10794"/>
                  </a:lnTo>
                  <a:lnTo>
                    <a:pt x="892444" y="20447"/>
                  </a:lnTo>
                  <a:lnTo>
                    <a:pt x="891017" y="21843"/>
                  </a:lnTo>
                  <a:lnTo>
                    <a:pt x="891007" y="22098"/>
                  </a:lnTo>
                  <a:lnTo>
                    <a:pt x="893620" y="25146"/>
                  </a:lnTo>
                  <a:lnTo>
                    <a:pt x="904373" y="25873"/>
                  </a:lnTo>
                  <a:lnTo>
                    <a:pt x="908990" y="21843"/>
                  </a:lnTo>
                  <a:lnTo>
                    <a:pt x="909699" y="12064"/>
                  </a:lnTo>
                  <a:lnTo>
                    <a:pt x="909654" y="11049"/>
                  </a:lnTo>
                  <a:lnTo>
                    <a:pt x="905734" y="6476"/>
                  </a:lnTo>
                  <a:lnTo>
                    <a:pt x="894977" y="5753"/>
                  </a:lnTo>
                  <a:close/>
                </a:path>
                <a:path w="967739" h="48894">
                  <a:moveTo>
                    <a:pt x="822921" y="5841"/>
                  </a:moveTo>
                  <a:lnTo>
                    <a:pt x="812150" y="6266"/>
                  </a:lnTo>
                  <a:lnTo>
                    <a:pt x="808145" y="10667"/>
                  </a:lnTo>
                  <a:lnTo>
                    <a:pt x="808097" y="12318"/>
                  </a:lnTo>
                  <a:lnTo>
                    <a:pt x="808466" y="20675"/>
                  </a:lnTo>
                  <a:lnTo>
                    <a:pt x="808592" y="21546"/>
                  </a:lnTo>
                  <a:lnTo>
                    <a:pt x="813041" y="25653"/>
                  </a:lnTo>
                  <a:lnTo>
                    <a:pt x="823870" y="25164"/>
                  </a:lnTo>
                  <a:lnTo>
                    <a:pt x="827007" y="21716"/>
                  </a:lnTo>
                  <a:lnTo>
                    <a:pt x="827075" y="21462"/>
                  </a:lnTo>
                  <a:lnTo>
                    <a:pt x="826330" y="20741"/>
                  </a:lnTo>
                  <a:lnTo>
                    <a:pt x="826204" y="17399"/>
                  </a:lnTo>
                  <a:lnTo>
                    <a:pt x="826078" y="12354"/>
                  </a:lnTo>
                  <a:lnTo>
                    <a:pt x="826137" y="9905"/>
                  </a:lnTo>
                  <a:lnTo>
                    <a:pt x="826738" y="9258"/>
                  </a:lnTo>
                  <a:lnTo>
                    <a:pt x="822921" y="5841"/>
                  </a:lnTo>
                  <a:close/>
                </a:path>
                <a:path w="967739" h="48894">
                  <a:moveTo>
                    <a:pt x="823870" y="25164"/>
                  </a:moveTo>
                  <a:lnTo>
                    <a:pt x="813041" y="25653"/>
                  </a:lnTo>
                  <a:lnTo>
                    <a:pt x="814161" y="25653"/>
                  </a:lnTo>
                  <a:lnTo>
                    <a:pt x="823772" y="25273"/>
                  </a:lnTo>
                  <a:close/>
                </a:path>
                <a:path w="967739" h="48894">
                  <a:moveTo>
                    <a:pt x="946064" y="24911"/>
                  </a:moveTo>
                  <a:lnTo>
                    <a:pt x="943304" y="25273"/>
                  </a:lnTo>
                  <a:lnTo>
                    <a:pt x="946064" y="24911"/>
                  </a:lnTo>
                  <a:close/>
                </a:path>
                <a:path w="967739" h="48894">
                  <a:moveTo>
                    <a:pt x="941003" y="15976"/>
                  </a:moveTo>
                  <a:lnTo>
                    <a:pt x="939202" y="18195"/>
                  </a:lnTo>
                  <a:lnTo>
                    <a:pt x="939165" y="18668"/>
                  </a:lnTo>
                  <a:lnTo>
                    <a:pt x="939519" y="22225"/>
                  </a:lnTo>
                  <a:lnTo>
                    <a:pt x="943276" y="25276"/>
                  </a:lnTo>
                  <a:lnTo>
                    <a:pt x="946762" y="24809"/>
                  </a:lnTo>
                  <a:lnTo>
                    <a:pt x="941927" y="21336"/>
                  </a:lnTo>
                  <a:lnTo>
                    <a:pt x="941003" y="15976"/>
                  </a:lnTo>
                  <a:close/>
                </a:path>
                <a:path w="967739" h="48894">
                  <a:moveTo>
                    <a:pt x="827161" y="21546"/>
                  </a:moveTo>
                  <a:lnTo>
                    <a:pt x="823870" y="25164"/>
                  </a:lnTo>
                  <a:lnTo>
                    <a:pt x="830731" y="25001"/>
                  </a:lnTo>
                  <a:lnTo>
                    <a:pt x="827161" y="21546"/>
                  </a:lnTo>
                  <a:close/>
                </a:path>
                <a:path w="967739" h="48894">
                  <a:moveTo>
                    <a:pt x="832091" y="24955"/>
                  </a:moveTo>
                  <a:lnTo>
                    <a:pt x="830731" y="25001"/>
                  </a:lnTo>
                  <a:lnTo>
                    <a:pt x="832091" y="24955"/>
                  </a:lnTo>
                  <a:close/>
                </a:path>
                <a:path w="967739" h="48894">
                  <a:moveTo>
                    <a:pt x="841055" y="5259"/>
                  </a:moveTo>
                  <a:lnTo>
                    <a:pt x="837375" y="5328"/>
                  </a:lnTo>
                  <a:lnTo>
                    <a:pt x="830162" y="5569"/>
                  </a:lnTo>
                  <a:lnTo>
                    <a:pt x="826738" y="9258"/>
                  </a:lnTo>
                  <a:lnTo>
                    <a:pt x="827461" y="9905"/>
                  </a:lnTo>
                  <a:lnTo>
                    <a:pt x="827693" y="15239"/>
                  </a:lnTo>
                  <a:lnTo>
                    <a:pt x="827815" y="20827"/>
                  </a:lnTo>
                  <a:lnTo>
                    <a:pt x="827161" y="21546"/>
                  </a:lnTo>
                  <a:lnTo>
                    <a:pt x="830731" y="25001"/>
                  </a:lnTo>
                  <a:lnTo>
                    <a:pt x="832091" y="24955"/>
                  </a:lnTo>
                  <a:lnTo>
                    <a:pt x="836222" y="24763"/>
                  </a:lnTo>
                  <a:lnTo>
                    <a:pt x="839129" y="24717"/>
                  </a:lnTo>
                  <a:lnTo>
                    <a:pt x="841487" y="24637"/>
                  </a:lnTo>
                  <a:lnTo>
                    <a:pt x="845609" y="20319"/>
                  </a:lnTo>
                  <a:lnTo>
                    <a:pt x="845462" y="9525"/>
                  </a:lnTo>
                  <a:lnTo>
                    <a:pt x="841055" y="5259"/>
                  </a:lnTo>
                  <a:close/>
                </a:path>
                <a:path w="967739" h="48894">
                  <a:moveTo>
                    <a:pt x="839129" y="24717"/>
                  </a:moveTo>
                  <a:lnTo>
                    <a:pt x="836117" y="24764"/>
                  </a:lnTo>
                  <a:lnTo>
                    <a:pt x="832091" y="24955"/>
                  </a:lnTo>
                  <a:lnTo>
                    <a:pt x="839129" y="24717"/>
                  </a:lnTo>
                  <a:close/>
                </a:path>
                <a:path w="967739" h="48894">
                  <a:moveTo>
                    <a:pt x="946830" y="24799"/>
                  </a:moveTo>
                  <a:lnTo>
                    <a:pt x="946064" y="24911"/>
                  </a:lnTo>
                  <a:lnTo>
                    <a:pt x="946844" y="24809"/>
                  </a:lnTo>
                  <a:close/>
                </a:path>
                <a:path w="967739" h="48894">
                  <a:moveTo>
                    <a:pt x="950390" y="24233"/>
                  </a:moveTo>
                  <a:lnTo>
                    <a:pt x="948799" y="24511"/>
                  </a:lnTo>
                  <a:lnTo>
                    <a:pt x="947196" y="24745"/>
                  </a:lnTo>
                  <a:lnTo>
                    <a:pt x="946920" y="24799"/>
                  </a:lnTo>
                  <a:lnTo>
                    <a:pt x="950390" y="24233"/>
                  </a:lnTo>
                  <a:close/>
                </a:path>
                <a:path w="967739" h="48894">
                  <a:moveTo>
                    <a:pt x="953922" y="23618"/>
                  </a:moveTo>
                  <a:lnTo>
                    <a:pt x="950390" y="24233"/>
                  </a:lnTo>
                  <a:lnTo>
                    <a:pt x="946962" y="24891"/>
                  </a:lnTo>
                  <a:lnTo>
                    <a:pt x="954996" y="24891"/>
                  </a:lnTo>
                  <a:lnTo>
                    <a:pt x="956725" y="24764"/>
                  </a:lnTo>
                  <a:lnTo>
                    <a:pt x="957865" y="24129"/>
                  </a:lnTo>
                  <a:lnTo>
                    <a:pt x="955553" y="24129"/>
                  </a:lnTo>
                  <a:lnTo>
                    <a:pt x="954339" y="23749"/>
                  </a:lnTo>
                  <a:lnTo>
                    <a:pt x="953548" y="23749"/>
                  </a:lnTo>
                  <a:lnTo>
                    <a:pt x="954067" y="23663"/>
                  </a:lnTo>
                  <a:lnTo>
                    <a:pt x="953922" y="23618"/>
                  </a:lnTo>
                  <a:close/>
                </a:path>
                <a:path w="967739" h="48894">
                  <a:moveTo>
                    <a:pt x="947196" y="24745"/>
                  </a:moveTo>
                  <a:lnTo>
                    <a:pt x="946830" y="24799"/>
                  </a:lnTo>
                  <a:lnTo>
                    <a:pt x="947181" y="24764"/>
                  </a:lnTo>
                  <a:close/>
                </a:path>
                <a:path w="967739" h="48894">
                  <a:moveTo>
                    <a:pt x="947492" y="7706"/>
                  </a:moveTo>
                  <a:lnTo>
                    <a:pt x="947199" y="7874"/>
                  </a:lnTo>
                  <a:lnTo>
                    <a:pt x="944178" y="12064"/>
                  </a:lnTo>
                  <a:lnTo>
                    <a:pt x="941003" y="15976"/>
                  </a:lnTo>
                  <a:lnTo>
                    <a:pt x="941927" y="21336"/>
                  </a:lnTo>
                  <a:lnTo>
                    <a:pt x="946830" y="24799"/>
                  </a:lnTo>
                  <a:lnTo>
                    <a:pt x="947196" y="24745"/>
                  </a:lnTo>
                  <a:lnTo>
                    <a:pt x="949215" y="22140"/>
                  </a:lnTo>
                  <a:lnTo>
                    <a:pt x="947865" y="21716"/>
                  </a:lnTo>
                  <a:lnTo>
                    <a:pt x="945077" y="16324"/>
                  </a:lnTo>
                  <a:lnTo>
                    <a:pt x="945131" y="15976"/>
                  </a:lnTo>
                  <a:lnTo>
                    <a:pt x="946663" y="11175"/>
                  </a:lnTo>
                  <a:lnTo>
                    <a:pt x="947468" y="8000"/>
                  </a:lnTo>
                  <a:lnTo>
                    <a:pt x="947492" y="7706"/>
                  </a:lnTo>
                  <a:close/>
                </a:path>
                <a:path w="967739" h="48894">
                  <a:moveTo>
                    <a:pt x="877506" y="5121"/>
                  </a:moveTo>
                  <a:lnTo>
                    <a:pt x="873138" y="9398"/>
                  </a:lnTo>
                  <a:lnTo>
                    <a:pt x="873120" y="20319"/>
                  </a:lnTo>
                  <a:lnTo>
                    <a:pt x="877208" y="24550"/>
                  </a:lnTo>
                  <a:lnTo>
                    <a:pt x="888035" y="24763"/>
                  </a:lnTo>
                  <a:lnTo>
                    <a:pt x="882663" y="24637"/>
                  </a:lnTo>
                  <a:lnTo>
                    <a:pt x="888163" y="24637"/>
                  </a:lnTo>
                  <a:lnTo>
                    <a:pt x="890790" y="22066"/>
                  </a:lnTo>
                  <a:lnTo>
                    <a:pt x="890681" y="21716"/>
                  </a:lnTo>
                  <a:lnTo>
                    <a:pt x="889592" y="20447"/>
                  </a:lnTo>
                  <a:lnTo>
                    <a:pt x="890365" y="9778"/>
                  </a:lnTo>
                  <a:lnTo>
                    <a:pt x="891621" y="8682"/>
                  </a:lnTo>
                  <a:lnTo>
                    <a:pt x="888289" y="5334"/>
                  </a:lnTo>
                  <a:lnTo>
                    <a:pt x="877506" y="5121"/>
                  </a:lnTo>
                  <a:close/>
                </a:path>
                <a:path w="967739" h="48894">
                  <a:moveTo>
                    <a:pt x="888163" y="24637"/>
                  </a:moveTo>
                  <a:lnTo>
                    <a:pt x="882663" y="24637"/>
                  </a:lnTo>
                  <a:lnTo>
                    <a:pt x="888035" y="24763"/>
                  </a:lnTo>
                  <a:lnTo>
                    <a:pt x="888163" y="24637"/>
                  </a:lnTo>
                  <a:close/>
                </a:path>
                <a:path w="967739" h="48894">
                  <a:moveTo>
                    <a:pt x="949215" y="22140"/>
                  </a:moveTo>
                  <a:lnTo>
                    <a:pt x="947196" y="24745"/>
                  </a:lnTo>
                  <a:lnTo>
                    <a:pt x="948799" y="24511"/>
                  </a:lnTo>
                  <a:lnTo>
                    <a:pt x="950390" y="24233"/>
                  </a:lnTo>
                  <a:lnTo>
                    <a:pt x="952254" y="23875"/>
                  </a:lnTo>
                  <a:lnTo>
                    <a:pt x="953865" y="23600"/>
                  </a:lnTo>
                  <a:lnTo>
                    <a:pt x="949215" y="22140"/>
                  </a:lnTo>
                  <a:close/>
                </a:path>
                <a:path w="967739" h="48894">
                  <a:moveTo>
                    <a:pt x="854972" y="5206"/>
                  </a:moveTo>
                  <a:lnTo>
                    <a:pt x="843865" y="5206"/>
                  </a:lnTo>
                  <a:lnTo>
                    <a:pt x="841055" y="5259"/>
                  </a:lnTo>
                  <a:lnTo>
                    <a:pt x="845462" y="9525"/>
                  </a:lnTo>
                  <a:lnTo>
                    <a:pt x="845609" y="20319"/>
                  </a:lnTo>
                  <a:lnTo>
                    <a:pt x="841487" y="24637"/>
                  </a:lnTo>
                  <a:lnTo>
                    <a:pt x="839129" y="24717"/>
                  </a:lnTo>
                  <a:lnTo>
                    <a:pt x="844198" y="24637"/>
                  </a:lnTo>
                  <a:lnTo>
                    <a:pt x="854998" y="24637"/>
                  </a:lnTo>
                  <a:lnTo>
                    <a:pt x="850638" y="20319"/>
                  </a:lnTo>
                  <a:lnTo>
                    <a:pt x="850624" y="9525"/>
                  </a:lnTo>
                  <a:lnTo>
                    <a:pt x="854972" y="5206"/>
                  </a:lnTo>
                  <a:close/>
                </a:path>
                <a:path w="967739" h="48894">
                  <a:moveTo>
                    <a:pt x="875395" y="5079"/>
                  </a:moveTo>
                  <a:lnTo>
                    <a:pt x="854972" y="5206"/>
                  </a:lnTo>
                  <a:lnTo>
                    <a:pt x="850752" y="9398"/>
                  </a:lnTo>
                  <a:lnTo>
                    <a:pt x="850638" y="20319"/>
                  </a:lnTo>
                  <a:lnTo>
                    <a:pt x="854998" y="24637"/>
                  </a:lnTo>
                  <a:lnTo>
                    <a:pt x="860369" y="24637"/>
                  </a:lnTo>
                  <a:lnTo>
                    <a:pt x="865785" y="24591"/>
                  </a:lnTo>
                  <a:lnTo>
                    <a:pt x="869963" y="20319"/>
                  </a:lnTo>
                  <a:lnTo>
                    <a:pt x="870072" y="9525"/>
                  </a:lnTo>
                  <a:lnTo>
                    <a:pt x="865713" y="5206"/>
                  </a:lnTo>
                  <a:lnTo>
                    <a:pt x="877419" y="5206"/>
                  </a:lnTo>
                  <a:lnTo>
                    <a:pt x="875395" y="5079"/>
                  </a:lnTo>
                  <a:close/>
                </a:path>
                <a:path w="967739" h="48894">
                  <a:moveTo>
                    <a:pt x="865785" y="24591"/>
                  </a:moveTo>
                  <a:lnTo>
                    <a:pt x="860369" y="24637"/>
                  </a:lnTo>
                  <a:lnTo>
                    <a:pt x="865740" y="24637"/>
                  </a:lnTo>
                  <a:close/>
                </a:path>
                <a:path w="967739" h="48894">
                  <a:moveTo>
                    <a:pt x="877208" y="24550"/>
                  </a:moveTo>
                  <a:lnTo>
                    <a:pt x="881633" y="24637"/>
                  </a:lnTo>
                  <a:lnTo>
                    <a:pt x="877208" y="24550"/>
                  </a:lnTo>
                  <a:close/>
                </a:path>
                <a:path w="967739" h="48894">
                  <a:moveTo>
                    <a:pt x="877419" y="5206"/>
                  </a:moveTo>
                  <a:lnTo>
                    <a:pt x="865713" y="5206"/>
                  </a:lnTo>
                  <a:lnTo>
                    <a:pt x="869944" y="9398"/>
                  </a:lnTo>
                  <a:lnTo>
                    <a:pt x="869963" y="20319"/>
                  </a:lnTo>
                  <a:lnTo>
                    <a:pt x="865785" y="24591"/>
                  </a:lnTo>
                  <a:lnTo>
                    <a:pt x="877170" y="24511"/>
                  </a:lnTo>
                  <a:lnTo>
                    <a:pt x="873120" y="20319"/>
                  </a:lnTo>
                  <a:lnTo>
                    <a:pt x="873138" y="9398"/>
                  </a:lnTo>
                  <a:lnTo>
                    <a:pt x="877419" y="5206"/>
                  </a:lnTo>
                  <a:close/>
                </a:path>
                <a:path w="967739" h="48894">
                  <a:moveTo>
                    <a:pt x="877170" y="24511"/>
                  </a:moveTo>
                  <a:lnTo>
                    <a:pt x="875233" y="24511"/>
                  </a:lnTo>
                  <a:lnTo>
                    <a:pt x="877208" y="24550"/>
                  </a:lnTo>
                  <a:close/>
                </a:path>
                <a:path w="967739" h="48894">
                  <a:moveTo>
                    <a:pt x="953865" y="23600"/>
                  </a:moveTo>
                  <a:lnTo>
                    <a:pt x="952237" y="23879"/>
                  </a:lnTo>
                  <a:lnTo>
                    <a:pt x="950390" y="24233"/>
                  </a:lnTo>
                  <a:lnTo>
                    <a:pt x="953901" y="23622"/>
                  </a:lnTo>
                  <a:close/>
                </a:path>
                <a:path w="967739" h="48894">
                  <a:moveTo>
                    <a:pt x="960604" y="22603"/>
                  </a:moveTo>
                  <a:lnTo>
                    <a:pt x="954069" y="23664"/>
                  </a:lnTo>
                  <a:lnTo>
                    <a:pt x="955553" y="24129"/>
                  </a:lnTo>
                  <a:lnTo>
                    <a:pt x="958320" y="23875"/>
                  </a:lnTo>
                  <a:lnTo>
                    <a:pt x="960604" y="22603"/>
                  </a:lnTo>
                  <a:close/>
                </a:path>
                <a:path w="967739" h="48894">
                  <a:moveTo>
                    <a:pt x="958315" y="23879"/>
                  </a:moveTo>
                  <a:lnTo>
                    <a:pt x="955553" y="24129"/>
                  </a:lnTo>
                  <a:lnTo>
                    <a:pt x="957865" y="24129"/>
                  </a:lnTo>
                  <a:lnTo>
                    <a:pt x="958315" y="23879"/>
                  </a:lnTo>
                  <a:close/>
                </a:path>
                <a:path w="967739" h="48894">
                  <a:moveTo>
                    <a:pt x="960749" y="22579"/>
                  </a:moveTo>
                  <a:lnTo>
                    <a:pt x="960578" y="22617"/>
                  </a:lnTo>
                  <a:lnTo>
                    <a:pt x="958315" y="23879"/>
                  </a:lnTo>
                  <a:lnTo>
                    <a:pt x="960749" y="22579"/>
                  </a:lnTo>
                  <a:close/>
                </a:path>
                <a:path w="967739" h="48894">
                  <a:moveTo>
                    <a:pt x="954067" y="23663"/>
                  </a:moveTo>
                  <a:lnTo>
                    <a:pt x="953548" y="23749"/>
                  </a:lnTo>
                  <a:lnTo>
                    <a:pt x="954069" y="23664"/>
                  </a:lnTo>
                  <a:close/>
                </a:path>
                <a:path w="967739" h="48894">
                  <a:moveTo>
                    <a:pt x="954069" y="23664"/>
                  </a:moveTo>
                  <a:lnTo>
                    <a:pt x="953548" y="23749"/>
                  </a:lnTo>
                  <a:lnTo>
                    <a:pt x="954339" y="23749"/>
                  </a:lnTo>
                  <a:lnTo>
                    <a:pt x="954069" y="23664"/>
                  </a:lnTo>
                  <a:close/>
                </a:path>
                <a:path w="967739" h="48894">
                  <a:moveTo>
                    <a:pt x="957411" y="23113"/>
                  </a:moveTo>
                  <a:lnTo>
                    <a:pt x="955068" y="23418"/>
                  </a:lnTo>
                  <a:lnTo>
                    <a:pt x="953934" y="23622"/>
                  </a:lnTo>
                  <a:lnTo>
                    <a:pt x="954067" y="23663"/>
                  </a:lnTo>
                  <a:lnTo>
                    <a:pt x="957411" y="23113"/>
                  </a:lnTo>
                  <a:close/>
                </a:path>
                <a:path w="967739" h="48894">
                  <a:moveTo>
                    <a:pt x="955068" y="23418"/>
                  </a:moveTo>
                  <a:lnTo>
                    <a:pt x="953865" y="23600"/>
                  </a:lnTo>
                  <a:lnTo>
                    <a:pt x="955068" y="23418"/>
                  </a:lnTo>
                  <a:close/>
                </a:path>
                <a:path w="967739" h="48894">
                  <a:moveTo>
                    <a:pt x="954351" y="3906"/>
                  </a:moveTo>
                  <a:lnTo>
                    <a:pt x="954122" y="3914"/>
                  </a:lnTo>
                  <a:lnTo>
                    <a:pt x="947552" y="7672"/>
                  </a:lnTo>
                  <a:lnTo>
                    <a:pt x="949485" y="9258"/>
                  </a:lnTo>
                  <a:lnTo>
                    <a:pt x="950701" y="18287"/>
                  </a:lnTo>
                  <a:lnTo>
                    <a:pt x="950823" y="20065"/>
                  </a:lnTo>
                  <a:lnTo>
                    <a:pt x="949215" y="22140"/>
                  </a:lnTo>
                  <a:lnTo>
                    <a:pt x="953865" y="23600"/>
                  </a:lnTo>
                  <a:lnTo>
                    <a:pt x="955068" y="23418"/>
                  </a:lnTo>
                  <a:lnTo>
                    <a:pt x="957544" y="22987"/>
                  </a:lnTo>
                  <a:lnTo>
                    <a:pt x="960999" y="18034"/>
                  </a:lnTo>
                  <a:lnTo>
                    <a:pt x="960889" y="16763"/>
                  </a:lnTo>
                  <a:lnTo>
                    <a:pt x="959250" y="7365"/>
                  </a:lnTo>
                  <a:lnTo>
                    <a:pt x="954351" y="3906"/>
                  </a:lnTo>
                  <a:close/>
                </a:path>
                <a:path w="967739" h="48894">
                  <a:moveTo>
                    <a:pt x="958637" y="3754"/>
                  </a:moveTo>
                  <a:lnTo>
                    <a:pt x="954351" y="3906"/>
                  </a:lnTo>
                  <a:lnTo>
                    <a:pt x="959250" y="7365"/>
                  </a:lnTo>
                  <a:lnTo>
                    <a:pt x="960889" y="16763"/>
                  </a:lnTo>
                  <a:lnTo>
                    <a:pt x="960999" y="18034"/>
                  </a:lnTo>
                  <a:lnTo>
                    <a:pt x="957544" y="22987"/>
                  </a:lnTo>
                  <a:lnTo>
                    <a:pt x="955068" y="23418"/>
                  </a:lnTo>
                  <a:lnTo>
                    <a:pt x="957411" y="23113"/>
                  </a:lnTo>
                  <a:lnTo>
                    <a:pt x="960604" y="22603"/>
                  </a:lnTo>
                  <a:lnTo>
                    <a:pt x="963318" y="21081"/>
                  </a:lnTo>
                  <a:lnTo>
                    <a:pt x="965172" y="18923"/>
                  </a:lnTo>
                  <a:lnTo>
                    <a:pt x="966143" y="15239"/>
                  </a:lnTo>
                  <a:lnTo>
                    <a:pt x="966034" y="14097"/>
                  </a:lnTo>
                  <a:lnTo>
                    <a:pt x="965605" y="11429"/>
                  </a:lnTo>
                  <a:lnTo>
                    <a:pt x="961786" y="4699"/>
                  </a:lnTo>
                  <a:lnTo>
                    <a:pt x="958637" y="3754"/>
                  </a:lnTo>
                  <a:close/>
                </a:path>
                <a:path w="967739" h="48894">
                  <a:moveTo>
                    <a:pt x="347396" y="3103"/>
                  </a:moveTo>
                  <a:lnTo>
                    <a:pt x="340366" y="3574"/>
                  </a:lnTo>
                  <a:lnTo>
                    <a:pt x="336785" y="3873"/>
                  </a:lnTo>
                  <a:lnTo>
                    <a:pt x="332884" y="8381"/>
                  </a:lnTo>
                  <a:lnTo>
                    <a:pt x="333647" y="18923"/>
                  </a:lnTo>
                  <a:lnTo>
                    <a:pt x="338223" y="22860"/>
                  </a:lnTo>
                  <a:lnTo>
                    <a:pt x="348850" y="22066"/>
                  </a:lnTo>
                  <a:lnTo>
                    <a:pt x="352634" y="17525"/>
                  </a:lnTo>
                  <a:lnTo>
                    <a:pt x="352512" y="14604"/>
                  </a:lnTo>
                  <a:lnTo>
                    <a:pt x="351889" y="6985"/>
                  </a:lnTo>
                  <a:lnTo>
                    <a:pt x="347396" y="3103"/>
                  </a:lnTo>
                  <a:close/>
                </a:path>
                <a:path w="967739" h="48894">
                  <a:moveTo>
                    <a:pt x="343566" y="22478"/>
                  </a:moveTo>
                  <a:lnTo>
                    <a:pt x="338223" y="22860"/>
                  </a:lnTo>
                  <a:lnTo>
                    <a:pt x="339349" y="22860"/>
                  </a:lnTo>
                  <a:lnTo>
                    <a:pt x="343566" y="22478"/>
                  </a:lnTo>
                  <a:close/>
                </a:path>
                <a:path w="967739" h="48894">
                  <a:moveTo>
                    <a:pt x="931487" y="10179"/>
                  </a:moveTo>
                  <a:lnTo>
                    <a:pt x="930223" y="11811"/>
                  </a:lnTo>
                  <a:lnTo>
                    <a:pt x="931643" y="22478"/>
                  </a:lnTo>
                  <a:lnTo>
                    <a:pt x="931827" y="22617"/>
                  </a:lnTo>
                  <a:lnTo>
                    <a:pt x="932383" y="22066"/>
                  </a:lnTo>
                  <a:lnTo>
                    <a:pt x="932491" y="11175"/>
                  </a:lnTo>
                  <a:lnTo>
                    <a:pt x="931487" y="10179"/>
                  </a:lnTo>
                  <a:close/>
                </a:path>
                <a:path w="967739" h="48894">
                  <a:moveTo>
                    <a:pt x="963303" y="21098"/>
                  </a:moveTo>
                  <a:lnTo>
                    <a:pt x="960604" y="22603"/>
                  </a:lnTo>
                  <a:lnTo>
                    <a:pt x="960749" y="22579"/>
                  </a:lnTo>
                  <a:lnTo>
                    <a:pt x="963209" y="21209"/>
                  </a:lnTo>
                  <a:close/>
                </a:path>
                <a:path w="967739" h="48894">
                  <a:moveTo>
                    <a:pt x="964063" y="20675"/>
                  </a:moveTo>
                  <a:lnTo>
                    <a:pt x="963333" y="21081"/>
                  </a:lnTo>
                  <a:lnTo>
                    <a:pt x="963209" y="21209"/>
                  </a:lnTo>
                  <a:lnTo>
                    <a:pt x="960749" y="22579"/>
                  </a:lnTo>
                  <a:lnTo>
                    <a:pt x="962934" y="22225"/>
                  </a:lnTo>
                  <a:lnTo>
                    <a:pt x="964063" y="20675"/>
                  </a:lnTo>
                  <a:close/>
                </a:path>
                <a:path w="967739" h="48894">
                  <a:moveTo>
                    <a:pt x="348850" y="22066"/>
                  </a:moveTo>
                  <a:lnTo>
                    <a:pt x="343566" y="22478"/>
                  </a:lnTo>
                  <a:lnTo>
                    <a:pt x="348823" y="22098"/>
                  </a:lnTo>
                  <a:close/>
                </a:path>
                <a:path w="967739" h="48894">
                  <a:moveTo>
                    <a:pt x="251856" y="12730"/>
                  </a:moveTo>
                  <a:lnTo>
                    <a:pt x="230262" y="15114"/>
                  </a:lnTo>
                  <a:lnTo>
                    <a:pt x="171328" y="21971"/>
                  </a:lnTo>
                  <a:lnTo>
                    <a:pt x="168182" y="22351"/>
                  </a:lnTo>
                  <a:lnTo>
                    <a:pt x="178796" y="21081"/>
                  </a:lnTo>
                  <a:lnTo>
                    <a:pt x="248464" y="21081"/>
                  </a:lnTo>
                  <a:lnTo>
                    <a:pt x="248120" y="18034"/>
                  </a:lnTo>
                  <a:lnTo>
                    <a:pt x="248163" y="17399"/>
                  </a:lnTo>
                  <a:lnTo>
                    <a:pt x="251856" y="12730"/>
                  </a:lnTo>
                  <a:close/>
                </a:path>
                <a:path w="967739" h="48894">
                  <a:moveTo>
                    <a:pt x="947535" y="7739"/>
                  </a:moveTo>
                  <a:lnTo>
                    <a:pt x="946552" y="11556"/>
                  </a:lnTo>
                  <a:lnTo>
                    <a:pt x="945131" y="15976"/>
                  </a:lnTo>
                  <a:lnTo>
                    <a:pt x="945077" y="16324"/>
                  </a:lnTo>
                  <a:lnTo>
                    <a:pt x="947865" y="21716"/>
                  </a:lnTo>
                  <a:lnTo>
                    <a:pt x="949215" y="22140"/>
                  </a:lnTo>
                  <a:lnTo>
                    <a:pt x="950823" y="20065"/>
                  </a:lnTo>
                  <a:lnTo>
                    <a:pt x="950701" y="18287"/>
                  </a:lnTo>
                  <a:lnTo>
                    <a:pt x="949534" y="9525"/>
                  </a:lnTo>
                  <a:lnTo>
                    <a:pt x="949485" y="9258"/>
                  </a:lnTo>
                  <a:lnTo>
                    <a:pt x="947535" y="7739"/>
                  </a:lnTo>
                  <a:close/>
                </a:path>
                <a:path w="967739" h="48894">
                  <a:moveTo>
                    <a:pt x="464783" y="1524"/>
                  </a:moveTo>
                  <a:lnTo>
                    <a:pt x="459927" y="5334"/>
                  </a:lnTo>
                  <a:lnTo>
                    <a:pt x="458602" y="16001"/>
                  </a:lnTo>
                  <a:lnTo>
                    <a:pt x="462317" y="20741"/>
                  </a:lnTo>
                  <a:lnTo>
                    <a:pt x="473039" y="22098"/>
                  </a:lnTo>
                  <a:lnTo>
                    <a:pt x="477897" y="18287"/>
                  </a:lnTo>
                  <a:lnTo>
                    <a:pt x="479107" y="8682"/>
                  </a:lnTo>
                  <a:lnTo>
                    <a:pt x="479167" y="7672"/>
                  </a:lnTo>
                  <a:lnTo>
                    <a:pt x="475545" y="2929"/>
                  </a:lnTo>
                  <a:lnTo>
                    <a:pt x="470112" y="2159"/>
                  </a:lnTo>
                  <a:lnTo>
                    <a:pt x="464783" y="1524"/>
                  </a:lnTo>
                  <a:close/>
                </a:path>
                <a:path w="967739" h="48894">
                  <a:moveTo>
                    <a:pt x="475545" y="2929"/>
                  </a:moveTo>
                  <a:lnTo>
                    <a:pt x="479167" y="7672"/>
                  </a:lnTo>
                  <a:lnTo>
                    <a:pt x="479107" y="8682"/>
                  </a:lnTo>
                  <a:lnTo>
                    <a:pt x="477897" y="18287"/>
                  </a:lnTo>
                  <a:lnTo>
                    <a:pt x="473039" y="22098"/>
                  </a:lnTo>
                  <a:lnTo>
                    <a:pt x="491399" y="22098"/>
                  </a:lnTo>
                  <a:lnTo>
                    <a:pt x="490219" y="20447"/>
                  </a:lnTo>
                  <a:lnTo>
                    <a:pt x="490329" y="19176"/>
                  </a:lnTo>
                  <a:lnTo>
                    <a:pt x="491980" y="9778"/>
                  </a:lnTo>
                  <a:lnTo>
                    <a:pt x="497018" y="6223"/>
                  </a:lnTo>
                  <a:lnTo>
                    <a:pt x="497201" y="6223"/>
                  </a:lnTo>
                  <a:lnTo>
                    <a:pt x="491833" y="5328"/>
                  </a:lnTo>
                  <a:lnTo>
                    <a:pt x="486241" y="4444"/>
                  </a:lnTo>
                  <a:lnTo>
                    <a:pt x="475545" y="2929"/>
                  </a:lnTo>
                  <a:close/>
                </a:path>
                <a:path w="967739" h="48894">
                  <a:moveTo>
                    <a:pt x="376560" y="1290"/>
                  </a:moveTo>
                  <a:lnTo>
                    <a:pt x="371894" y="1524"/>
                  </a:lnTo>
                  <a:lnTo>
                    <a:pt x="347396" y="3103"/>
                  </a:lnTo>
                  <a:lnTo>
                    <a:pt x="351889" y="6985"/>
                  </a:lnTo>
                  <a:lnTo>
                    <a:pt x="352512" y="14604"/>
                  </a:lnTo>
                  <a:lnTo>
                    <a:pt x="352634" y="17525"/>
                  </a:lnTo>
                  <a:lnTo>
                    <a:pt x="348850" y="22066"/>
                  </a:lnTo>
                  <a:lnTo>
                    <a:pt x="353324" y="21716"/>
                  </a:lnTo>
                  <a:lnTo>
                    <a:pt x="372861" y="20447"/>
                  </a:lnTo>
                  <a:lnTo>
                    <a:pt x="377356" y="20271"/>
                  </a:lnTo>
                  <a:lnTo>
                    <a:pt x="373069" y="16324"/>
                  </a:lnTo>
                  <a:lnTo>
                    <a:pt x="372942" y="15112"/>
                  </a:lnTo>
                  <a:lnTo>
                    <a:pt x="372572" y="6985"/>
                  </a:lnTo>
                  <a:lnTo>
                    <a:pt x="372692" y="5519"/>
                  </a:lnTo>
                  <a:lnTo>
                    <a:pt x="376560" y="1290"/>
                  </a:lnTo>
                  <a:close/>
                </a:path>
                <a:path w="967739" h="48894">
                  <a:moveTo>
                    <a:pt x="891621" y="8682"/>
                  </a:moveTo>
                  <a:lnTo>
                    <a:pt x="890365" y="9778"/>
                  </a:lnTo>
                  <a:lnTo>
                    <a:pt x="889592" y="20447"/>
                  </a:lnTo>
                  <a:lnTo>
                    <a:pt x="890893" y="21965"/>
                  </a:lnTo>
                  <a:lnTo>
                    <a:pt x="892444" y="20447"/>
                  </a:lnTo>
                  <a:lnTo>
                    <a:pt x="892570" y="10794"/>
                  </a:lnTo>
                  <a:lnTo>
                    <a:pt x="892459" y="9525"/>
                  </a:lnTo>
                  <a:lnTo>
                    <a:pt x="891621" y="8682"/>
                  </a:lnTo>
                  <a:close/>
                </a:path>
                <a:path w="967739" h="48894">
                  <a:moveTo>
                    <a:pt x="826738" y="9258"/>
                  </a:moveTo>
                  <a:lnTo>
                    <a:pt x="826137" y="9905"/>
                  </a:lnTo>
                  <a:lnTo>
                    <a:pt x="826078" y="12354"/>
                  </a:lnTo>
                  <a:lnTo>
                    <a:pt x="826204" y="17399"/>
                  </a:lnTo>
                  <a:lnTo>
                    <a:pt x="826330" y="20741"/>
                  </a:lnTo>
                  <a:lnTo>
                    <a:pt x="827161" y="21546"/>
                  </a:lnTo>
                  <a:lnTo>
                    <a:pt x="827815" y="20827"/>
                  </a:lnTo>
                  <a:lnTo>
                    <a:pt x="827693" y="15239"/>
                  </a:lnTo>
                  <a:lnTo>
                    <a:pt x="827461" y="9905"/>
                  </a:lnTo>
                  <a:lnTo>
                    <a:pt x="826738" y="9258"/>
                  </a:lnTo>
                  <a:close/>
                </a:path>
                <a:path w="967739" h="48894">
                  <a:moveTo>
                    <a:pt x="966189" y="15064"/>
                  </a:moveTo>
                  <a:lnTo>
                    <a:pt x="965172" y="18923"/>
                  </a:lnTo>
                  <a:lnTo>
                    <a:pt x="963303" y="21098"/>
                  </a:lnTo>
                  <a:lnTo>
                    <a:pt x="964063" y="20675"/>
                  </a:lnTo>
                  <a:lnTo>
                    <a:pt x="965802" y="18287"/>
                  </a:lnTo>
                  <a:lnTo>
                    <a:pt x="965915" y="18034"/>
                  </a:lnTo>
                  <a:lnTo>
                    <a:pt x="966268" y="16763"/>
                  </a:lnTo>
                  <a:lnTo>
                    <a:pt x="966189" y="15064"/>
                  </a:lnTo>
                  <a:close/>
                </a:path>
                <a:path w="967739" h="48894">
                  <a:moveTo>
                    <a:pt x="444435" y="19558"/>
                  </a:moveTo>
                  <a:lnTo>
                    <a:pt x="452219" y="19812"/>
                  </a:lnTo>
                  <a:lnTo>
                    <a:pt x="459986" y="20447"/>
                  </a:lnTo>
                  <a:lnTo>
                    <a:pt x="462317" y="20741"/>
                  </a:lnTo>
                  <a:lnTo>
                    <a:pt x="461488" y="19685"/>
                  </a:lnTo>
                  <a:lnTo>
                    <a:pt x="449793" y="19685"/>
                  </a:lnTo>
                  <a:lnTo>
                    <a:pt x="444435" y="19558"/>
                  </a:lnTo>
                  <a:close/>
                </a:path>
                <a:path w="967739" h="48894">
                  <a:moveTo>
                    <a:pt x="965870" y="18195"/>
                  </a:moveTo>
                  <a:lnTo>
                    <a:pt x="964063" y="20675"/>
                  </a:lnTo>
                  <a:lnTo>
                    <a:pt x="965384" y="19938"/>
                  </a:lnTo>
                  <a:lnTo>
                    <a:pt x="965870" y="18195"/>
                  </a:lnTo>
                  <a:close/>
                </a:path>
                <a:path w="967739" h="48894">
                  <a:moveTo>
                    <a:pt x="382638" y="20065"/>
                  </a:moveTo>
                  <a:lnTo>
                    <a:pt x="377356" y="20271"/>
                  </a:lnTo>
                  <a:lnTo>
                    <a:pt x="382638" y="20065"/>
                  </a:lnTo>
                  <a:close/>
                </a:path>
                <a:path w="967739" h="48894">
                  <a:moveTo>
                    <a:pt x="387177" y="785"/>
                  </a:moveTo>
                  <a:lnTo>
                    <a:pt x="376560" y="1290"/>
                  </a:lnTo>
                  <a:lnTo>
                    <a:pt x="372692" y="5519"/>
                  </a:lnTo>
                  <a:lnTo>
                    <a:pt x="372572" y="6985"/>
                  </a:lnTo>
                  <a:lnTo>
                    <a:pt x="372942" y="15112"/>
                  </a:lnTo>
                  <a:lnTo>
                    <a:pt x="373069" y="16324"/>
                  </a:lnTo>
                  <a:lnTo>
                    <a:pt x="377356" y="20271"/>
                  </a:lnTo>
                  <a:lnTo>
                    <a:pt x="387894" y="19812"/>
                  </a:lnTo>
                  <a:lnTo>
                    <a:pt x="391868" y="15621"/>
                  </a:lnTo>
                  <a:lnTo>
                    <a:pt x="391747" y="9258"/>
                  </a:lnTo>
                  <a:lnTo>
                    <a:pt x="391580" y="4952"/>
                  </a:lnTo>
                  <a:lnTo>
                    <a:pt x="387177" y="785"/>
                  </a:lnTo>
                  <a:close/>
                </a:path>
                <a:path w="967739" h="48894">
                  <a:moveTo>
                    <a:pt x="411789" y="126"/>
                  </a:moveTo>
                  <a:lnTo>
                    <a:pt x="408289" y="126"/>
                  </a:lnTo>
                  <a:lnTo>
                    <a:pt x="390649" y="635"/>
                  </a:lnTo>
                  <a:lnTo>
                    <a:pt x="387177" y="785"/>
                  </a:lnTo>
                  <a:lnTo>
                    <a:pt x="391580" y="4952"/>
                  </a:lnTo>
                  <a:lnTo>
                    <a:pt x="391747" y="9258"/>
                  </a:lnTo>
                  <a:lnTo>
                    <a:pt x="391868" y="15621"/>
                  </a:lnTo>
                  <a:lnTo>
                    <a:pt x="387894" y="19812"/>
                  </a:lnTo>
                  <a:lnTo>
                    <a:pt x="382638" y="20065"/>
                  </a:lnTo>
                  <a:lnTo>
                    <a:pt x="399915" y="19558"/>
                  </a:lnTo>
                  <a:lnTo>
                    <a:pt x="417199" y="19303"/>
                  </a:lnTo>
                  <a:lnTo>
                    <a:pt x="411899" y="19303"/>
                  </a:lnTo>
                  <a:lnTo>
                    <a:pt x="407589" y="15114"/>
                  </a:lnTo>
                  <a:lnTo>
                    <a:pt x="407633" y="4317"/>
                  </a:lnTo>
                  <a:lnTo>
                    <a:pt x="411789" y="126"/>
                  </a:lnTo>
                  <a:close/>
                </a:path>
                <a:path w="967739" h="48894">
                  <a:moveTo>
                    <a:pt x="439506" y="28"/>
                  </a:moveTo>
                  <a:lnTo>
                    <a:pt x="435094" y="4317"/>
                  </a:lnTo>
                  <a:lnTo>
                    <a:pt x="434979" y="15112"/>
                  </a:lnTo>
                  <a:lnTo>
                    <a:pt x="439087" y="19430"/>
                  </a:lnTo>
                  <a:lnTo>
                    <a:pt x="449793" y="19685"/>
                  </a:lnTo>
                  <a:lnTo>
                    <a:pt x="454246" y="15493"/>
                  </a:lnTo>
                  <a:lnTo>
                    <a:pt x="454493" y="5714"/>
                  </a:lnTo>
                  <a:lnTo>
                    <a:pt x="454398" y="4699"/>
                  </a:lnTo>
                  <a:lnTo>
                    <a:pt x="450320" y="297"/>
                  </a:lnTo>
                  <a:lnTo>
                    <a:pt x="439506" y="28"/>
                  </a:lnTo>
                  <a:close/>
                </a:path>
                <a:path w="967739" h="48894">
                  <a:moveTo>
                    <a:pt x="450320" y="297"/>
                  </a:moveTo>
                  <a:lnTo>
                    <a:pt x="454398" y="4699"/>
                  </a:lnTo>
                  <a:lnTo>
                    <a:pt x="454493" y="5714"/>
                  </a:lnTo>
                  <a:lnTo>
                    <a:pt x="454246" y="15493"/>
                  </a:lnTo>
                  <a:lnTo>
                    <a:pt x="449793" y="19685"/>
                  </a:lnTo>
                  <a:lnTo>
                    <a:pt x="461488" y="19685"/>
                  </a:lnTo>
                  <a:lnTo>
                    <a:pt x="458602" y="16001"/>
                  </a:lnTo>
                  <a:lnTo>
                    <a:pt x="459927" y="5334"/>
                  </a:lnTo>
                  <a:lnTo>
                    <a:pt x="464783" y="1524"/>
                  </a:lnTo>
                  <a:lnTo>
                    <a:pt x="461744" y="1142"/>
                  </a:lnTo>
                  <a:lnTo>
                    <a:pt x="453328" y="380"/>
                  </a:lnTo>
                  <a:lnTo>
                    <a:pt x="450320" y="297"/>
                  </a:lnTo>
                  <a:close/>
                </a:path>
                <a:path w="967739" h="48894">
                  <a:moveTo>
                    <a:pt x="437949" y="0"/>
                  </a:moveTo>
                  <a:lnTo>
                    <a:pt x="424057" y="0"/>
                  </a:lnTo>
                  <a:lnTo>
                    <a:pt x="422508" y="16"/>
                  </a:lnTo>
                  <a:lnTo>
                    <a:pt x="426814" y="4317"/>
                  </a:lnTo>
                  <a:lnTo>
                    <a:pt x="426703" y="15112"/>
                  </a:lnTo>
                  <a:lnTo>
                    <a:pt x="422521" y="19303"/>
                  </a:lnTo>
                  <a:lnTo>
                    <a:pt x="424008" y="19303"/>
                  </a:lnTo>
                  <a:lnTo>
                    <a:pt x="430818" y="19430"/>
                  </a:lnTo>
                  <a:lnTo>
                    <a:pt x="437627" y="19430"/>
                  </a:lnTo>
                  <a:lnTo>
                    <a:pt x="444435" y="19558"/>
                  </a:lnTo>
                  <a:lnTo>
                    <a:pt x="439087" y="19430"/>
                  </a:lnTo>
                  <a:lnTo>
                    <a:pt x="434979" y="15112"/>
                  </a:lnTo>
                  <a:lnTo>
                    <a:pt x="435094" y="4317"/>
                  </a:lnTo>
                  <a:lnTo>
                    <a:pt x="439506" y="28"/>
                  </a:lnTo>
                  <a:lnTo>
                    <a:pt x="437949" y="0"/>
                  </a:lnTo>
                  <a:close/>
                </a:path>
                <a:path w="967739" h="48894">
                  <a:moveTo>
                    <a:pt x="421293" y="28"/>
                  </a:moveTo>
                  <a:lnTo>
                    <a:pt x="411789" y="126"/>
                  </a:lnTo>
                  <a:lnTo>
                    <a:pt x="407633" y="4317"/>
                  </a:lnTo>
                  <a:lnTo>
                    <a:pt x="407589" y="15114"/>
                  </a:lnTo>
                  <a:lnTo>
                    <a:pt x="411899" y="19303"/>
                  </a:lnTo>
                  <a:lnTo>
                    <a:pt x="422521" y="19303"/>
                  </a:lnTo>
                  <a:lnTo>
                    <a:pt x="426703" y="15112"/>
                  </a:lnTo>
                  <a:lnTo>
                    <a:pt x="426814" y="4317"/>
                  </a:lnTo>
                  <a:lnTo>
                    <a:pt x="422619" y="126"/>
                  </a:lnTo>
                  <a:lnTo>
                    <a:pt x="417170" y="126"/>
                  </a:lnTo>
                  <a:lnTo>
                    <a:pt x="421293" y="28"/>
                  </a:lnTo>
                  <a:close/>
                </a:path>
                <a:path w="967739" h="48894">
                  <a:moveTo>
                    <a:pt x="966391" y="16324"/>
                  </a:moveTo>
                  <a:lnTo>
                    <a:pt x="965870" y="18195"/>
                  </a:lnTo>
                  <a:lnTo>
                    <a:pt x="966450" y="17399"/>
                  </a:lnTo>
                  <a:lnTo>
                    <a:pt x="966391" y="16324"/>
                  </a:lnTo>
                  <a:close/>
                </a:path>
                <a:path w="967739" h="48894">
                  <a:moveTo>
                    <a:pt x="534877" y="12318"/>
                  </a:moveTo>
                  <a:lnTo>
                    <a:pt x="545564" y="13462"/>
                  </a:lnTo>
                  <a:lnTo>
                    <a:pt x="548356" y="16924"/>
                  </a:lnTo>
                  <a:lnTo>
                    <a:pt x="551691" y="13969"/>
                  </a:lnTo>
                  <a:lnTo>
                    <a:pt x="553630" y="13969"/>
                  </a:lnTo>
                  <a:lnTo>
                    <a:pt x="545819" y="13462"/>
                  </a:lnTo>
                  <a:lnTo>
                    <a:pt x="534877" y="12318"/>
                  </a:lnTo>
                  <a:close/>
                </a:path>
                <a:path w="967739" h="48894">
                  <a:moveTo>
                    <a:pt x="966658" y="13284"/>
                  </a:moveTo>
                  <a:lnTo>
                    <a:pt x="966343" y="14477"/>
                  </a:lnTo>
                  <a:lnTo>
                    <a:pt x="966278" y="15621"/>
                  </a:lnTo>
                  <a:lnTo>
                    <a:pt x="966391" y="16324"/>
                  </a:lnTo>
                  <a:lnTo>
                    <a:pt x="967011" y="14097"/>
                  </a:lnTo>
                  <a:lnTo>
                    <a:pt x="966902" y="13715"/>
                  </a:lnTo>
                  <a:lnTo>
                    <a:pt x="966658" y="13284"/>
                  </a:lnTo>
                  <a:close/>
                </a:path>
                <a:path w="967739" h="48894">
                  <a:moveTo>
                    <a:pt x="944685" y="5519"/>
                  </a:moveTo>
                  <a:lnTo>
                    <a:pt x="943632" y="5714"/>
                  </a:lnTo>
                  <a:lnTo>
                    <a:pt x="940270" y="10413"/>
                  </a:lnTo>
                  <a:lnTo>
                    <a:pt x="940176" y="11175"/>
                  </a:lnTo>
                  <a:lnTo>
                    <a:pt x="941003" y="15976"/>
                  </a:lnTo>
                  <a:lnTo>
                    <a:pt x="944361" y="11811"/>
                  </a:lnTo>
                  <a:lnTo>
                    <a:pt x="947199" y="7874"/>
                  </a:lnTo>
                  <a:lnTo>
                    <a:pt x="947421" y="7747"/>
                  </a:lnTo>
                  <a:lnTo>
                    <a:pt x="944685" y="5519"/>
                  </a:lnTo>
                  <a:close/>
                </a:path>
                <a:path w="967739" h="48894">
                  <a:moveTo>
                    <a:pt x="573197" y="14859"/>
                  </a:moveTo>
                  <a:lnTo>
                    <a:pt x="583493" y="15104"/>
                  </a:lnTo>
                  <a:lnTo>
                    <a:pt x="573197" y="14859"/>
                  </a:lnTo>
                  <a:close/>
                </a:path>
                <a:path w="967739" h="48894">
                  <a:moveTo>
                    <a:pt x="965608" y="11433"/>
                  </a:moveTo>
                  <a:lnTo>
                    <a:pt x="966189" y="15064"/>
                  </a:lnTo>
                  <a:lnTo>
                    <a:pt x="966544" y="13715"/>
                  </a:lnTo>
                  <a:lnTo>
                    <a:pt x="966470" y="12953"/>
                  </a:lnTo>
                  <a:lnTo>
                    <a:pt x="965608" y="11433"/>
                  </a:lnTo>
                  <a:close/>
                </a:path>
                <a:path w="967739" h="48894">
                  <a:moveTo>
                    <a:pt x="553630" y="13969"/>
                  </a:moveTo>
                  <a:lnTo>
                    <a:pt x="551691" y="13969"/>
                  </a:lnTo>
                  <a:lnTo>
                    <a:pt x="562449" y="14515"/>
                  </a:lnTo>
                  <a:lnTo>
                    <a:pt x="553630" y="13969"/>
                  </a:lnTo>
                  <a:close/>
                </a:path>
                <a:path w="967739" h="48894">
                  <a:moveTo>
                    <a:pt x="690107" y="13162"/>
                  </a:moveTo>
                  <a:lnTo>
                    <a:pt x="682140" y="13715"/>
                  </a:lnTo>
                  <a:lnTo>
                    <a:pt x="690107" y="13162"/>
                  </a:lnTo>
                  <a:close/>
                </a:path>
                <a:path w="967739" h="48894">
                  <a:moveTo>
                    <a:pt x="521266" y="10413"/>
                  </a:moveTo>
                  <a:lnTo>
                    <a:pt x="531882" y="12064"/>
                  </a:lnTo>
                  <a:lnTo>
                    <a:pt x="533129" y="13761"/>
                  </a:lnTo>
                  <a:lnTo>
                    <a:pt x="534835" y="12354"/>
                  </a:lnTo>
                  <a:lnTo>
                    <a:pt x="531105" y="11937"/>
                  </a:lnTo>
                  <a:lnTo>
                    <a:pt x="526574" y="11175"/>
                  </a:lnTo>
                  <a:lnTo>
                    <a:pt x="521266" y="10413"/>
                  </a:lnTo>
                  <a:close/>
                </a:path>
                <a:path w="967739" h="48894">
                  <a:moveTo>
                    <a:pt x="962345" y="3683"/>
                  </a:moveTo>
                  <a:lnTo>
                    <a:pt x="960661" y="3683"/>
                  </a:lnTo>
                  <a:lnTo>
                    <a:pt x="964916" y="7112"/>
                  </a:lnTo>
                  <a:lnTo>
                    <a:pt x="965566" y="11175"/>
                  </a:lnTo>
                  <a:lnTo>
                    <a:pt x="965677" y="11556"/>
                  </a:lnTo>
                  <a:lnTo>
                    <a:pt x="966658" y="13284"/>
                  </a:lnTo>
                  <a:lnTo>
                    <a:pt x="967615" y="9651"/>
                  </a:lnTo>
                  <a:lnTo>
                    <a:pt x="967533" y="9398"/>
                  </a:lnTo>
                  <a:lnTo>
                    <a:pt x="962345" y="3683"/>
                  </a:lnTo>
                  <a:close/>
                </a:path>
                <a:path w="967739" h="48894">
                  <a:moveTo>
                    <a:pt x="692854" y="12953"/>
                  </a:moveTo>
                  <a:lnTo>
                    <a:pt x="690107" y="13162"/>
                  </a:lnTo>
                  <a:lnTo>
                    <a:pt x="692881" y="12978"/>
                  </a:lnTo>
                  <a:close/>
                </a:path>
                <a:path w="967739" h="48894">
                  <a:moveTo>
                    <a:pt x="336785" y="3873"/>
                  </a:moveTo>
                  <a:lnTo>
                    <a:pt x="296065" y="7747"/>
                  </a:lnTo>
                  <a:lnTo>
                    <a:pt x="251880" y="12700"/>
                  </a:lnTo>
                  <a:lnTo>
                    <a:pt x="262485" y="11556"/>
                  </a:lnTo>
                  <a:lnTo>
                    <a:pt x="333113" y="11556"/>
                  </a:lnTo>
                  <a:lnTo>
                    <a:pt x="332884" y="8381"/>
                  </a:lnTo>
                  <a:lnTo>
                    <a:pt x="336785" y="3873"/>
                  </a:lnTo>
                  <a:close/>
                </a:path>
                <a:path w="967739" h="48894">
                  <a:moveTo>
                    <a:pt x="960661" y="3683"/>
                  </a:moveTo>
                  <a:lnTo>
                    <a:pt x="958637" y="3754"/>
                  </a:lnTo>
                  <a:lnTo>
                    <a:pt x="961786" y="4699"/>
                  </a:lnTo>
                  <a:lnTo>
                    <a:pt x="965608" y="11433"/>
                  </a:lnTo>
                  <a:lnTo>
                    <a:pt x="964916" y="7112"/>
                  </a:lnTo>
                  <a:lnTo>
                    <a:pt x="960661" y="3683"/>
                  </a:lnTo>
                  <a:close/>
                </a:path>
                <a:path w="967739" h="48894">
                  <a:moveTo>
                    <a:pt x="928248" y="6858"/>
                  </a:moveTo>
                  <a:lnTo>
                    <a:pt x="931487" y="10179"/>
                  </a:lnTo>
                  <a:lnTo>
                    <a:pt x="933865" y="7112"/>
                  </a:lnTo>
                  <a:lnTo>
                    <a:pt x="928248" y="6858"/>
                  </a:lnTo>
                  <a:close/>
                </a:path>
                <a:path w="967739" h="48894">
                  <a:moveTo>
                    <a:pt x="829909" y="5841"/>
                  </a:moveTo>
                  <a:lnTo>
                    <a:pt x="822921" y="5841"/>
                  </a:lnTo>
                  <a:lnTo>
                    <a:pt x="826738" y="9258"/>
                  </a:lnTo>
                  <a:lnTo>
                    <a:pt x="829909" y="5841"/>
                  </a:lnTo>
                  <a:close/>
                </a:path>
                <a:path w="967739" h="48894">
                  <a:moveTo>
                    <a:pt x="877548" y="5079"/>
                  </a:moveTo>
                  <a:lnTo>
                    <a:pt x="888289" y="5334"/>
                  </a:lnTo>
                  <a:lnTo>
                    <a:pt x="891621" y="8682"/>
                  </a:lnTo>
                  <a:lnTo>
                    <a:pt x="894977" y="5753"/>
                  </a:lnTo>
                  <a:lnTo>
                    <a:pt x="888745" y="5334"/>
                  </a:lnTo>
                  <a:lnTo>
                    <a:pt x="877548" y="5079"/>
                  </a:lnTo>
                  <a:close/>
                </a:path>
                <a:path w="967739" h="48894">
                  <a:moveTo>
                    <a:pt x="497201" y="6223"/>
                  </a:moveTo>
                  <a:lnTo>
                    <a:pt x="497018" y="6223"/>
                  </a:lnTo>
                  <a:lnTo>
                    <a:pt x="507623" y="8036"/>
                  </a:lnTo>
                  <a:lnTo>
                    <a:pt x="497201" y="6223"/>
                  </a:lnTo>
                  <a:close/>
                </a:path>
                <a:path w="967739" h="48894">
                  <a:moveTo>
                    <a:pt x="812150" y="6266"/>
                  </a:moveTo>
                  <a:lnTo>
                    <a:pt x="810023" y="6350"/>
                  </a:lnTo>
                  <a:lnTo>
                    <a:pt x="802493" y="6730"/>
                  </a:lnTo>
                  <a:lnTo>
                    <a:pt x="782076" y="8000"/>
                  </a:lnTo>
                  <a:lnTo>
                    <a:pt x="792798" y="7365"/>
                  </a:lnTo>
                  <a:lnTo>
                    <a:pt x="811149" y="7365"/>
                  </a:lnTo>
                  <a:lnTo>
                    <a:pt x="812150" y="6266"/>
                  </a:lnTo>
                  <a:close/>
                </a:path>
                <a:path w="967739" h="48894">
                  <a:moveTo>
                    <a:pt x="950858" y="4412"/>
                  </a:moveTo>
                  <a:lnTo>
                    <a:pt x="944784" y="5501"/>
                  </a:lnTo>
                  <a:lnTo>
                    <a:pt x="947492" y="7706"/>
                  </a:lnTo>
                  <a:lnTo>
                    <a:pt x="947726" y="6985"/>
                  </a:lnTo>
                  <a:lnTo>
                    <a:pt x="950858" y="4412"/>
                  </a:lnTo>
                  <a:close/>
                </a:path>
                <a:path w="967739" h="48894">
                  <a:moveTo>
                    <a:pt x="954122" y="3914"/>
                  </a:moveTo>
                  <a:lnTo>
                    <a:pt x="953507" y="3937"/>
                  </a:lnTo>
                  <a:lnTo>
                    <a:pt x="950858" y="4412"/>
                  </a:lnTo>
                  <a:lnTo>
                    <a:pt x="947726" y="6985"/>
                  </a:lnTo>
                  <a:lnTo>
                    <a:pt x="947552" y="7672"/>
                  </a:lnTo>
                  <a:lnTo>
                    <a:pt x="954122" y="3914"/>
                  </a:lnTo>
                  <a:close/>
                </a:path>
                <a:path w="967739" h="48894">
                  <a:moveTo>
                    <a:pt x="944610" y="5461"/>
                  </a:moveTo>
                  <a:lnTo>
                    <a:pt x="933844" y="6985"/>
                  </a:lnTo>
                  <a:lnTo>
                    <a:pt x="942506" y="5841"/>
                  </a:lnTo>
                  <a:lnTo>
                    <a:pt x="944546" y="5519"/>
                  </a:lnTo>
                  <a:close/>
                </a:path>
                <a:path w="967739" h="48894">
                  <a:moveTo>
                    <a:pt x="830162" y="5569"/>
                  </a:moveTo>
                  <a:lnTo>
                    <a:pt x="823579" y="5714"/>
                  </a:lnTo>
                  <a:lnTo>
                    <a:pt x="812189" y="6223"/>
                  </a:lnTo>
                  <a:lnTo>
                    <a:pt x="822921" y="5841"/>
                  </a:lnTo>
                  <a:lnTo>
                    <a:pt x="829909" y="5841"/>
                  </a:lnTo>
                  <a:lnTo>
                    <a:pt x="830162" y="5569"/>
                  </a:lnTo>
                  <a:close/>
                </a:path>
                <a:path w="967739" h="48894">
                  <a:moveTo>
                    <a:pt x="837375" y="5328"/>
                  </a:moveTo>
                  <a:lnTo>
                    <a:pt x="830263" y="5461"/>
                  </a:lnTo>
                  <a:lnTo>
                    <a:pt x="837375" y="5328"/>
                  </a:lnTo>
                  <a:close/>
                </a:path>
                <a:path w="967739" h="48894">
                  <a:moveTo>
                    <a:pt x="945493" y="5370"/>
                  </a:moveTo>
                  <a:lnTo>
                    <a:pt x="944662" y="5501"/>
                  </a:lnTo>
                  <a:lnTo>
                    <a:pt x="945493" y="5370"/>
                  </a:lnTo>
                  <a:close/>
                </a:path>
                <a:path w="967739" h="48894">
                  <a:moveTo>
                    <a:pt x="950915" y="4365"/>
                  </a:moveTo>
                  <a:lnTo>
                    <a:pt x="945493" y="5370"/>
                  </a:lnTo>
                  <a:lnTo>
                    <a:pt x="950858" y="4412"/>
                  </a:lnTo>
                  <a:close/>
                </a:path>
                <a:path w="967739" h="48894">
                  <a:moveTo>
                    <a:pt x="841000" y="5206"/>
                  </a:moveTo>
                  <a:lnTo>
                    <a:pt x="837375" y="5328"/>
                  </a:lnTo>
                  <a:lnTo>
                    <a:pt x="841055" y="5259"/>
                  </a:lnTo>
                  <a:close/>
                </a:path>
                <a:path w="967739" h="48894">
                  <a:moveTo>
                    <a:pt x="953515" y="3935"/>
                  </a:moveTo>
                  <a:lnTo>
                    <a:pt x="950915" y="4365"/>
                  </a:lnTo>
                  <a:lnTo>
                    <a:pt x="953515" y="3935"/>
                  </a:lnTo>
                  <a:close/>
                </a:path>
                <a:path w="967739" h="48894">
                  <a:moveTo>
                    <a:pt x="954014" y="3846"/>
                  </a:moveTo>
                  <a:lnTo>
                    <a:pt x="951437" y="3937"/>
                  </a:lnTo>
                  <a:lnTo>
                    <a:pt x="950915" y="4365"/>
                  </a:lnTo>
                  <a:lnTo>
                    <a:pt x="954014" y="3846"/>
                  </a:lnTo>
                  <a:close/>
                </a:path>
                <a:path w="967739" h="48894">
                  <a:moveTo>
                    <a:pt x="954254" y="3837"/>
                  </a:moveTo>
                  <a:lnTo>
                    <a:pt x="954014" y="3846"/>
                  </a:lnTo>
                  <a:lnTo>
                    <a:pt x="953515" y="3935"/>
                  </a:lnTo>
                  <a:lnTo>
                    <a:pt x="954122" y="3914"/>
                  </a:lnTo>
                  <a:lnTo>
                    <a:pt x="954254" y="3837"/>
                  </a:lnTo>
                  <a:close/>
                </a:path>
                <a:path w="967739" h="48894">
                  <a:moveTo>
                    <a:pt x="954254" y="3838"/>
                  </a:moveTo>
                  <a:lnTo>
                    <a:pt x="954122" y="3914"/>
                  </a:lnTo>
                  <a:lnTo>
                    <a:pt x="954351" y="3906"/>
                  </a:lnTo>
                  <a:close/>
                </a:path>
                <a:path w="967739" h="48894">
                  <a:moveTo>
                    <a:pt x="958423" y="3690"/>
                  </a:moveTo>
                  <a:lnTo>
                    <a:pt x="954256" y="3837"/>
                  </a:lnTo>
                  <a:lnTo>
                    <a:pt x="958637" y="3754"/>
                  </a:lnTo>
                  <a:lnTo>
                    <a:pt x="958423" y="3690"/>
                  </a:lnTo>
                  <a:close/>
                </a:path>
                <a:path w="967739" h="48894">
                  <a:moveTo>
                    <a:pt x="340366" y="3574"/>
                  </a:moveTo>
                  <a:lnTo>
                    <a:pt x="336840" y="3810"/>
                  </a:lnTo>
                  <a:lnTo>
                    <a:pt x="340366" y="3574"/>
                  </a:lnTo>
                  <a:close/>
                </a:path>
                <a:path w="967739" h="48894">
                  <a:moveTo>
                    <a:pt x="954215" y="3810"/>
                  </a:moveTo>
                  <a:lnTo>
                    <a:pt x="954014" y="3846"/>
                  </a:lnTo>
                  <a:lnTo>
                    <a:pt x="954236" y="3838"/>
                  </a:lnTo>
                  <a:close/>
                </a:path>
                <a:path w="967739" h="48894">
                  <a:moveTo>
                    <a:pt x="955858" y="2921"/>
                  </a:moveTo>
                  <a:lnTo>
                    <a:pt x="954256" y="3837"/>
                  </a:lnTo>
                  <a:lnTo>
                    <a:pt x="958423" y="3690"/>
                  </a:lnTo>
                  <a:lnTo>
                    <a:pt x="955858" y="2921"/>
                  </a:lnTo>
                  <a:close/>
                </a:path>
                <a:path w="967739" h="48894">
                  <a:moveTo>
                    <a:pt x="962229" y="3555"/>
                  </a:moveTo>
                  <a:lnTo>
                    <a:pt x="958423" y="3690"/>
                  </a:lnTo>
                  <a:lnTo>
                    <a:pt x="958637" y="3754"/>
                  </a:lnTo>
                  <a:lnTo>
                    <a:pt x="960661" y="3683"/>
                  </a:lnTo>
                  <a:lnTo>
                    <a:pt x="962345" y="3683"/>
                  </a:lnTo>
                  <a:lnTo>
                    <a:pt x="962229" y="3555"/>
                  </a:lnTo>
                  <a:close/>
                </a:path>
                <a:path w="967739" h="48894">
                  <a:moveTo>
                    <a:pt x="347331" y="3048"/>
                  </a:moveTo>
                  <a:lnTo>
                    <a:pt x="342101" y="3428"/>
                  </a:lnTo>
                  <a:lnTo>
                    <a:pt x="340366" y="3574"/>
                  </a:lnTo>
                  <a:lnTo>
                    <a:pt x="347396" y="3103"/>
                  </a:lnTo>
                  <a:close/>
                </a:path>
                <a:path w="967739" h="48894">
                  <a:moveTo>
                    <a:pt x="464905" y="1524"/>
                  </a:moveTo>
                  <a:lnTo>
                    <a:pt x="470112" y="2159"/>
                  </a:lnTo>
                  <a:lnTo>
                    <a:pt x="475545" y="2929"/>
                  </a:lnTo>
                  <a:lnTo>
                    <a:pt x="475442" y="2793"/>
                  </a:lnTo>
                  <a:lnTo>
                    <a:pt x="464905" y="1524"/>
                  </a:lnTo>
                  <a:close/>
                </a:path>
                <a:path w="967739" h="48894">
                  <a:moveTo>
                    <a:pt x="383570" y="940"/>
                  </a:moveTo>
                  <a:lnTo>
                    <a:pt x="376579" y="1269"/>
                  </a:lnTo>
                  <a:lnTo>
                    <a:pt x="383570" y="940"/>
                  </a:lnTo>
                  <a:close/>
                </a:path>
                <a:path w="967739" h="48894">
                  <a:moveTo>
                    <a:pt x="387153" y="762"/>
                  </a:moveTo>
                  <a:lnTo>
                    <a:pt x="383570" y="940"/>
                  </a:lnTo>
                  <a:lnTo>
                    <a:pt x="387177" y="785"/>
                  </a:lnTo>
                  <a:close/>
                </a:path>
                <a:path w="967739" h="48894">
                  <a:moveTo>
                    <a:pt x="442631" y="85"/>
                  </a:moveTo>
                  <a:lnTo>
                    <a:pt x="450320" y="297"/>
                  </a:lnTo>
                  <a:lnTo>
                    <a:pt x="442631" y="85"/>
                  </a:lnTo>
                  <a:close/>
                </a:path>
                <a:path w="967739" h="48894">
                  <a:moveTo>
                    <a:pt x="422508" y="16"/>
                  </a:moveTo>
                  <a:lnTo>
                    <a:pt x="417170" y="126"/>
                  </a:lnTo>
                  <a:lnTo>
                    <a:pt x="422619" y="126"/>
                  </a:lnTo>
                  <a:close/>
                </a:path>
                <a:path w="967739" h="48894">
                  <a:moveTo>
                    <a:pt x="439536" y="0"/>
                  </a:moveTo>
                  <a:lnTo>
                    <a:pt x="442631" y="85"/>
                  </a:lnTo>
                  <a:lnTo>
                    <a:pt x="439536" y="0"/>
                  </a:lnTo>
                  <a:close/>
                </a:path>
                <a:path w="967739" h="48894">
                  <a:moveTo>
                    <a:pt x="422492" y="0"/>
                  </a:moveTo>
                  <a:lnTo>
                    <a:pt x="421293" y="28"/>
                  </a:lnTo>
                  <a:lnTo>
                    <a:pt x="422508" y="16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47197" y="2974648"/>
              <a:ext cx="767080" cy="16510"/>
            </a:xfrm>
            <a:custGeom>
              <a:avLst/>
              <a:gdLst/>
              <a:ahLst/>
              <a:cxnLst/>
              <a:rect l="l" t="t" r="r" b="b"/>
              <a:pathLst>
                <a:path w="767080" h="16510">
                  <a:moveTo>
                    <a:pt x="25917" y="11318"/>
                  </a:moveTo>
                  <a:lnTo>
                    <a:pt x="0" y="11218"/>
                  </a:lnTo>
                  <a:lnTo>
                    <a:pt x="165" y="11188"/>
                  </a:lnTo>
                  <a:lnTo>
                    <a:pt x="1222" y="11083"/>
                  </a:lnTo>
                  <a:lnTo>
                    <a:pt x="33653" y="9772"/>
                  </a:lnTo>
                  <a:lnTo>
                    <a:pt x="47553" y="9505"/>
                  </a:lnTo>
                  <a:lnTo>
                    <a:pt x="70043" y="8713"/>
                  </a:lnTo>
                  <a:lnTo>
                    <a:pt x="101122" y="7395"/>
                  </a:lnTo>
                  <a:lnTo>
                    <a:pt x="140791" y="5550"/>
                  </a:lnTo>
                  <a:lnTo>
                    <a:pt x="182821" y="3644"/>
                  </a:lnTo>
                  <a:lnTo>
                    <a:pt x="220980" y="2137"/>
                  </a:lnTo>
                  <a:lnTo>
                    <a:pt x="255269" y="1032"/>
                  </a:lnTo>
                  <a:lnTo>
                    <a:pt x="285689" y="327"/>
                  </a:lnTo>
                  <a:lnTo>
                    <a:pt x="314007" y="0"/>
                  </a:lnTo>
                  <a:lnTo>
                    <a:pt x="341991" y="24"/>
                  </a:lnTo>
                  <a:lnTo>
                    <a:pt x="396956" y="1130"/>
                  </a:lnTo>
                  <a:lnTo>
                    <a:pt x="449645" y="3611"/>
                  </a:lnTo>
                  <a:lnTo>
                    <a:pt x="499119" y="7433"/>
                  </a:lnTo>
                  <a:lnTo>
                    <a:pt x="522534" y="9533"/>
                  </a:lnTo>
                  <a:lnTo>
                    <a:pt x="544913" y="11338"/>
                  </a:lnTo>
                  <a:lnTo>
                    <a:pt x="586562" y="14065"/>
                  </a:lnTo>
                  <a:lnTo>
                    <a:pt x="640094" y="16189"/>
                  </a:lnTo>
                  <a:lnTo>
                    <a:pt x="669139" y="16451"/>
                  </a:lnTo>
                  <a:lnTo>
                    <a:pt x="681314" y="16338"/>
                  </a:lnTo>
                  <a:lnTo>
                    <a:pt x="724724" y="13025"/>
                  </a:lnTo>
                  <a:lnTo>
                    <a:pt x="732489" y="11603"/>
                  </a:lnTo>
                  <a:lnTo>
                    <a:pt x="743582" y="9842"/>
                  </a:lnTo>
                  <a:lnTo>
                    <a:pt x="752995" y="9379"/>
                  </a:lnTo>
                  <a:lnTo>
                    <a:pt x="760726" y="10214"/>
                  </a:lnTo>
                  <a:lnTo>
                    <a:pt x="766777" y="12348"/>
                  </a:lnTo>
                </a:path>
              </a:pathLst>
            </a:custGeom>
            <a:ln w="277200">
              <a:solidFill>
                <a:srgbClr val="FFFF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1158" y="3408405"/>
            <a:ext cx="895003" cy="33971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4401" y="296037"/>
            <a:ext cx="57759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Implementation</a:t>
            </a:r>
            <a:r>
              <a:rPr sz="3200" spc="-50" dirty="0"/>
              <a:t> </a:t>
            </a:r>
            <a:r>
              <a:rPr sz="3200" dirty="0"/>
              <a:t>of</a:t>
            </a:r>
            <a:r>
              <a:rPr sz="3200" spc="-30" dirty="0"/>
              <a:t> </a:t>
            </a:r>
            <a:r>
              <a:rPr sz="3200" dirty="0"/>
              <a:t>Page</a:t>
            </a:r>
            <a:r>
              <a:rPr sz="3200" spc="-45" dirty="0"/>
              <a:t> </a:t>
            </a:r>
            <a:r>
              <a:rPr sz="3200" spc="-5" dirty="0"/>
              <a:t>Table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39" y="1427099"/>
            <a:ext cx="26578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39" y="1797430"/>
            <a:ext cx="265785" cy="2743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39" y="2167458"/>
            <a:ext cx="265785" cy="2746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39" y="2538348"/>
            <a:ext cx="265785" cy="2743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39" y="3183001"/>
            <a:ext cx="265785" cy="2743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39" y="4102353"/>
            <a:ext cx="265785" cy="2743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0894" y="5045709"/>
            <a:ext cx="234696" cy="2438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83944" y="1309243"/>
            <a:ext cx="6871970" cy="399034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5" dirty="0">
                <a:latin typeface="Arial MT"/>
                <a:cs typeface="Arial MT"/>
              </a:rPr>
              <a:t>Page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kept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Page-table base 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register</a:t>
            </a:r>
            <a:r>
              <a:rPr sz="1800" b="1" spc="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(PTBR) </a:t>
            </a:r>
            <a:r>
              <a:rPr sz="1800" spc="-5" dirty="0">
                <a:latin typeface="Arial MT"/>
                <a:cs typeface="Arial MT"/>
              </a:rPr>
              <a:t>points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Page-table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length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register</a:t>
            </a:r>
            <a:r>
              <a:rPr sz="1800" b="1" spc="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(PRLR)</a:t>
            </a:r>
            <a:r>
              <a:rPr sz="1800" b="1" spc="2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indicates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size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page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endParaRPr sz="1800">
              <a:latin typeface="Arial MT"/>
              <a:cs typeface="Arial MT"/>
            </a:endParaRPr>
          </a:p>
          <a:p>
            <a:pPr marL="12700" marR="160020">
              <a:lnSpc>
                <a:spcPct val="100000"/>
              </a:lnSpc>
              <a:spcBef>
                <a:spcPts val="760"/>
              </a:spcBef>
              <a:tabLst>
                <a:tab pos="1155065" algn="l"/>
              </a:tabLst>
            </a:pPr>
            <a:r>
              <a:rPr sz="1800" dirty="0">
                <a:latin typeface="Arial MT"/>
                <a:cs typeface="Arial MT"/>
              </a:rPr>
              <a:t>In </a:t>
            </a: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scheme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every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data/instruction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requires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accesses.	</a:t>
            </a:r>
            <a:r>
              <a:rPr sz="1800" dirty="0">
                <a:latin typeface="Arial MT"/>
                <a:cs typeface="Arial MT"/>
              </a:rPr>
              <a:t>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dirty="0">
                <a:latin typeface="Arial MT"/>
                <a:cs typeface="Arial MT"/>
              </a:rPr>
              <a:t> 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data/instruction.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access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problem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5" dirty="0">
                <a:latin typeface="Arial MT"/>
                <a:cs typeface="Arial MT"/>
              </a:rPr>
              <a:t> be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solved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use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434" dirty="0">
                <a:latin typeface="Arial MT"/>
                <a:cs typeface="Arial MT"/>
              </a:rPr>
              <a:t>s</a:t>
            </a:r>
            <a:r>
              <a:rPr sz="1800" u="sng" spc="-70" dirty="0">
                <a:uFill>
                  <a:solidFill>
                    <a:srgbClr val="2EFF00"/>
                  </a:solidFill>
                </a:u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ci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fast-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ok</a:t>
            </a:r>
            <a:r>
              <a:rPr sz="1800" spc="-10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p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rd</a:t>
            </a:r>
            <a:r>
              <a:rPr sz="1800" spc="-45" dirty="0">
                <a:latin typeface="Arial MT"/>
                <a:cs typeface="Arial MT"/>
              </a:rPr>
              <a:t>w</a:t>
            </a:r>
            <a:r>
              <a:rPr sz="1800" spc="-5" dirty="0">
                <a:latin typeface="Arial MT"/>
                <a:cs typeface="Arial MT"/>
              </a:rPr>
              <a:t>ar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cac</a:t>
            </a:r>
            <a:r>
              <a:rPr sz="1800" spc="-10" dirty="0">
                <a:latin typeface="Arial MT"/>
                <a:cs typeface="Arial MT"/>
              </a:rPr>
              <a:t>h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</a:t>
            </a:r>
            <a:r>
              <a:rPr sz="1800" spc="-10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l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a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s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so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iati</a:t>
            </a:r>
            <a:r>
              <a:rPr sz="1800" b="1" spc="-40" dirty="0">
                <a:solidFill>
                  <a:srgbClr val="3366FF"/>
                </a:solidFill>
                <a:latin typeface="Arial"/>
                <a:cs typeface="Arial"/>
              </a:rPr>
              <a:t>v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e</a:t>
            </a:r>
            <a:r>
              <a:rPr sz="1800" b="1" spc="4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m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mor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y</a:t>
            </a:r>
            <a:r>
              <a:rPr sz="1800" b="1" spc="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translation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look-aside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 buffers (TLBs)</a:t>
            </a:r>
            <a:endParaRPr sz="1800">
              <a:latin typeface="Arial"/>
              <a:cs typeface="Arial"/>
            </a:endParaRPr>
          </a:p>
          <a:p>
            <a:pPr marL="12700" marR="92710">
              <a:lnSpc>
                <a:spcPct val="100000"/>
              </a:lnSpc>
              <a:spcBef>
                <a:spcPts val="760"/>
              </a:spcBef>
            </a:pPr>
            <a:r>
              <a:rPr sz="1800" spc="-5" dirty="0">
                <a:latin typeface="Arial MT"/>
                <a:cs typeface="Arial MT"/>
              </a:rPr>
              <a:t>Some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TLBs </a:t>
            </a:r>
            <a:r>
              <a:rPr sz="1800" dirty="0">
                <a:latin typeface="Arial MT"/>
                <a:cs typeface="Arial MT"/>
              </a:rPr>
              <a:t>store 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address-space</a:t>
            </a:r>
            <a:r>
              <a:rPr sz="1800" b="1" spc="2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identifiers</a:t>
            </a:r>
            <a:r>
              <a:rPr sz="1800" b="1" spc="-1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(ASIDs)</a:t>
            </a:r>
            <a:r>
              <a:rPr sz="1800" b="1" spc="6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dirty="0">
                <a:latin typeface="Arial MT"/>
                <a:cs typeface="Arial MT"/>
              </a:rPr>
              <a:t> TLB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entry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uniquely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identifies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provide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address-space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protection</a:t>
            </a:r>
            <a:r>
              <a:rPr sz="1800" dirty="0">
                <a:latin typeface="Arial MT"/>
                <a:cs typeface="Arial MT"/>
              </a:rPr>
              <a:t> for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TLBs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typically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small (64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1,024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entries)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55911" y="3884133"/>
            <a:ext cx="3931285" cy="0"/>
          </a:xfrm>
          <a:custGeom>
            <a:avLst/>
            <a:gdLst/>
            <a:ahLst/>
            <a:cxnLst/>
            <a:rect l="l" t="t" r="r" b="b"/>
            <a:pathLst>
              <a:path w="3931285">
                <a:moveTo>
                  <a:pt x="0" y="0"/>
                </a:moveTo>
                <a:lnTo>
                  <a:pt x="3931124" y="0"/>
                </a:lnTo>
              </a:path>
            </a:pathLst>
          </a:custGeom>
          <a:ln w="5175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55938" y="2052902"/>
            <a:ext cx="295417" cy="15533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786879" y="2411683"/>
            <a:ext cx="440773" cy="44559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7.27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AE7688-F7C5-927A-8DE3-1372805768AD}"/>
              </a:ext>
            </a:extLst>
          </p:cNvPr>
          <p:cNvSpPr txBox="1"/>
          <p:nvPr/>
        </p:nvSpPr>
        <p:spPr>
          <a:xfrm>
            <a:off x="1630638" y="1489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การดำเนินการตารางเพจ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20E0BA-C816-D5A3-1BAB-9D171EE27B22}"/>
              </a:ext>
            </a:extLst>
          </p:cNvPr>
          <p:cNvSpPr txBox="1"/>
          <p:nvPr/>
        </p:nvSpPr>
        <p:spPr>
          <a:xfrm>
            <a:off x="1077874" y="11783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ตารางหน้าถูกเก็บไว้ในหน่วยความจำหลัก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DF2BC2-0BE8-1693-CC61-B1403C29BFCF}"/>
              </a:ext>
            </a:extLst>
          </p:cNvPr>
          <p:cNvSpPr txBox="1"/>
          <p:nvPr/>
        </p:nvSpPr>
        <p:spPr>
          <a:xfrm>
            <a:off x="1097513" y="15822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รีจิสเตอร์ฐานตารางเพจ</a:t>
            </a:r>
            <a:r>
              <a:rPr lang="en-US" dirty="0">
                <a:solidFill>
                  <a:schemeClr val="accent1"/>
                </a:solidFill>
              </a:rPr>
              <a:t> (PTBR) </a:t>
            </a:r>
            <a:r>
              <a:rPr lang="en-US" dirty="0" err="1">
                <a:solidFill>
                  <a:schemeClr val="accent1"/>
                </a:solidFill>
              </a:rPr>
              <a:t>ชี้ไปที่ตารางเพจ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F58C3C-8203-7E4F-3EAA-A609AB7E9AB0}"/>
              </a:ext>
            </a:extLst>
          </p:cNvPr>
          <p:cNvSpPr txBox="1"/>
          <p:nvPr/>
        </p:nvSpPr>
        <p:spPr>
          <a:xfrm>
            <a:off x="478402" y="1958921"/>
            <a:ext cx="5475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การลงทะเบียนความยาวหน้าตาราง</a:t>
            </a:r>
            <a:r>
              <a:rPr lang="en-US" dirty="0">
                <a:solidFill>
                  <a:schemeClr val="accent1"/>
                </a:solidFill>
              </a:rPr>
              <a:t> (PRLR) </a:t>
            </a:r>
            <a:r>
              <a:rPr lang="en-US" dirty="0" err="1">
                <a:solidFill>
                  <a:schemeClr val="accent1"/>
                </a:solidFill>
              </a:rPr>
              <a:t>ระบุขนาดของตารางหน้า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5C5E39-95B7-4F0B-BC64-226EE4799BEB}"/>
              </a:ext>
            </a:extLst>
          </p:cNvPr>
          <p:cNvSpPr txBox="1"/>
          <p:nvPr/>
        </p:nvSpPr>
        <p:spPr>
          <a:xfrm>
            <a:off x="1087151" y="2371090"/>
            <a:ext cx="6516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ในรูปแบบนี้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การเข้าถึงข้อมูล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คำสั่งทุกครั้งจำเป็นต้องมีการเข้าถึงหน่วยความจำสองครั้ง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หนึ่งรายการสำหรับตารางหน้าและอีกรายการหนึ่งสำหรับข้อมูล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คำสั่ง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07E623-84FB-DCD4-7BF8-12B251F5B8CB}"/>
              </a:ext>
            </a:extLst>
          </p:cNvPr>
          <p:cNvSpPr txBox="1"/>
          <p:nvPr/>
        </p:nvSpPr>
        <p:spPr>
          <a:xfrm>
            <a:off x="1066205" y="3048000"/>
            <a:ext cx="75443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ปัญหาการเข้าถึงหน่วยความจำทั้งสองสามารถแก้ไขได้โดยการใช้แคชฮาร์ดแวร์การค้นหาแบบพิเศษที่เรียกว่าหน่วยความจำแบบเชื่อมโยงหรือบัฟเฟอร์มองข้างการแปล (TLB)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E72BBA-9344-F391-8A29-1F70CFE0CF50}"/>
              </a:ext>
            </a:extLst>
          </p:cNvPr>
          <p:cNvSpPr txBox="1"/>
          <p:nvPr/>
        </p:nvSpPr>
        <p:spPr>
          <a:xfrm>
            <a:off x="1097513" y="3956812"/>
            <a:ext cx="7016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TLB </a:t>
            </a:r>
            <a:r>
              <a:rPr lang="en-US" dirty="0" err="1">
                <a:solidFill>
                  <a:schemeClr val="accent1"/>
                </a:solidFill>
              </a:rPr>
              <a:t>บางตัวจัดเก็บตัวระบุพื้นที่ที่อยู่</a:t>
            </a:r>
            <a:r>
              <a:rPr lang="en-US" dirty="0">
                <a:solidFill>
                  <a:schemeClr val="accent1"/>
                </a:solidFill>
              </a:rPr>
              <a:t> (ASID) </a:t>
            </a:r>
            <a:r>
              <a:rPr lang="en-US" dirty="0" err="1">
                <a:solidFill>
                  <a:schemeClr val="accent1"/>
                </a:solidFill>
              </a:rPr>
              <a:t>ไว้ในแต่ละรายการ</a:t>
            </a:r>
            <a:r>
              <a:rPr lang="en-US" dirty="0">
                <a:solidFill>
                  <a:schemeClr val="accent1"/>
                </a:solidFill>
              </a:rPr>
              <a:t> TLB โดยจะระบุแต่ละกระบวนการโดยไม่ซ้ำกันเพื่อให้การป้องกันพื้นที่ที่อยู่สำหรับกระบวนการนั้น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91DDE7-6355-4F17-303E-C4AA7CB0E7D5}"/>
              </a:ext>
            </a:extLst>
          </p:cNvPr>
          <p:cNvSpPr txBox="1"/>
          <p:nvPr/>
        </p:nvSpPr>
        <p:spPr>
          <a:xfrm>
            <a:off x="1473237" y="48227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TLB </a:t>
            </a:r>
            <a:r>
              <a:rPr lang="en-US" dirty="0" err="1">
                <a:solidFill>
                  <a:schemeClr val="accent1"/>
                </a:solidFill>
              </a:rPr>
              <a:t>โดยทั่วไปมีขนาดเล็ก</a:t>
            </a:r>
            <a:r>
              <a:rPr lang="en-US" dirty="0">
                <a:solidFill>
                  <a:schemeClr val="accent1"/>
                </a:solidFill>
              </a:rPr>
              <a:t> (64 </a:t>
            </a:r>
            <a:r>
              <a:rPr lang="en-US" dirty="0" err="1">
                <a:solidFill>
                  <a:schemeClr val="accent1"/>
                </a:solidFill>
              </a:rPr>
              <a:t>ถึง</a:t>
            </a:r>
            <a:r>
              <a:rPr lang="en-US" dirty="0">
                <a:solidFill>
                  <a:schemeClr val="accent1"/>
                </a:solidFill>
              </a:rPr>
              <a:t> 1,024 </a:t>
            </a:r>
            <a:r>
              <a:rPr lang="en-US" dirty="0" err="1">
                <a:solidFill>
                  <a:schemeClr val="accent1"/>
                </a:solidFill>
              </a:rPr>
              <a:t>รายการ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1870" y="296037"/>
            <a:ext cx="20808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Objectives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1474597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48867" y="1452753"/>
            <a:ext cx="544703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provide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detailed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description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various</a:t>
            </a:r>
            <a:r>
              <a:rPr sz="18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0000FF"/>
                </a:solidFill>
                <a:latin typeface="Arial MT"/>
                <a:cs typeface="Arial MT"/>
              </a:rPr>
              <a:t>ways</a:t>
            </a:r>
            <a:r>
              <a:rPr sz="1800" spc="5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of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organizing</a:t>
            </a:r>
            <a:r>
              <a:rPr sz="18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memory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hardware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sz="1800" spc="5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discuss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various memory-management techniques, </a:t>
            </a:r>
            <a:r>
              <a:rPr sz="1800" spc="-49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including</a:t>
            </a:r>
            <a:r>
              <a:rPr sz="1800" spc="1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paging</a:t>
            </a:r>
            <a:r>
              <a:rPr sz="1800" spc="1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and</a:t>
            </a:r>
            <a:r>
              <a:rPr sz="1800" spc="5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segmentation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667" y="2119629"/>
            <a:ext cx="265175" cy="2743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4380357" y="6673832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7.</a:t>
            </a:r>
            <a:fld id="{81D60167-4931-47E6-BA6A-407CBD079E47}" type="slidenum"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3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8BE88-BB48-36B7-1A52-65D9766D0AEE}"/>
              </a:ext>
            </a:extLst>
          </p:cNvPr>
          <p:cNvSpPr txBox="1"/>
          <p:nvPr/>
        </p:nvSpPr>
        <p:spPr>
          <a:xfrm>
            <a:off x="1168916" y="1212672"/>
            <a:ext cx="6603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เพื่อให้คำอธิบายโดยละเอียดเกี่ยวกับวิธีการต่างๆ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ในการจัดระเบียบฮาร์ดแวร์หน่วยความจำ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808BD-32FB-7C8A-E3C6-C47365AC6CE0}"/>
              </a:ext>
            </a:extLst>
          </p:cNvPr>
          <p:cNvSpPr txBox="1"/>
          <p:nvPr/>
        </p:nvSpPr>
        <p:spPr>
          <a:xfrm>
            <a:off x="1163725" y="1933623"/>
            <a:ext cx="6731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เพื่อหารือเกี่ยวกับเทคนิคการจัดการหน่วยความจำต่างๆ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รวมถึงการแบ่งหน้าและการแบ่งส่วน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520477" y="3912489"/>
            <a:ext cx="4817745" cy="277495"/>
          </a:xfrm>
          <a:prstGeom prst="rect">
            <a:avLst/>
          </a:prstGeom>
          <a:solidFill>
            <a:srgbClr val="FFFF26">
              <a:alpha val="50000"/>
            </a:srgbClr>
          </a:solidFill>
        </p:spPr>
        <p:txBody>
          <a:bodyPr vert="horz" wrap="square" lIns="0" tIns="26670" rIns="0" bIns="0" rtlCol="0">
            <a:spAutoFit/>
          </a:bodyPr>
          <a:lstStyle/>
          <a:p>
            <a:pPr marL="26670">
              <a:lnSpc>
                <a:spcPts val="1970"/>
              </a:lnSpc>
              <a:spcBef>
                <a:spcPts val="210"/>
              </a:spcBef>
            </a:pPr>
            <a:r>
              <a:rPr sz="1800" dirty="0">
                <a:latin typeface="Arial MT"/>
                <a:cs typeface="Arial MT"/>
              </a:rPr>
              <a:t>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associative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register,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get</a:t>
            </a:r>
            <a:r>
              <a:rPr sz="1800" dirty="0">
                <a:latin typeface="Arial MT"/>
                <a:cs typeface="Arial MT"/>
              </a:rPr>
              <a:t> frame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#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out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01840" y="1473914"/>
            <a:ext cx="1552575" cy="118745"/>
          </a:xfrm>
          <a:custGeom>
            <a:avLst/>
            <a:gdLst/>
            <a:ahLst/>
            <a:cxnLst/>
            <a:rect l="l" t="t" r="r" b="b"/>
            <a:pathLst>
              <a:path w="1552575" h="118744">
                <a:moveTo>
                  <a:pt x="2253" y="118597"/>
                </a:moveTo>
                <a:lnTo>
                  <a:pt x="177" y="116776"/>
                </a:lnTo>
                <a:lnTo>
                  <a:pt x="0" y="114899"/>
                </a:lnTo>
                <a:lnTo>
                  <a:pt x="1722" y="112964"/>
                </a:lnTo>
                <a:lnTo>
                  <a:pt x="2942" y="111596"/>
                </a:lnTo>
                <a:lnTo>
                  <a:pt x="6192" y="110191"/>
                </a:lnTo>
                <a:lnTo>
                  <a:pt x="11475" y="108751"/>
                </a:lnTo>
                <a:lnTo>
                  <a:pt x="16758" y="107311"/>
                </a:lnTo>
                <a:lnTo>
                  <a:pt x="24372" y="105707"/>
                </a:lnTo>
                <a:lnTo>
                  <a:pt x="34317" y="103940"/>
                </a:lnTo>
                <a:lnTo>
                  <a:pt x="43790" y="102175"/>
                </a:lnTo>
                <a:lnTo>
                  <a:pt x="57295" y="99534"/>
                </a:lnTo>
                <a:lnTo>
                  <a:pt x="74831" y="96016"/>
                </a:lnTo>
                <a:lnTo>
                  <a:pt x="96399" y="91621"/>
                </a:lnTo>
                <a:lnTo>
                  <a:pt x="119029" y="87045"/>
                </a:lnTo>
                <a:lnTo>
                  <a:pt x="139755" y="82982"/>
                </a:lnTo>
                <a:lnTo>
                  <a:pt x="158576" y="79433"/>
                </a:lnTo>
                <a:lnTo>
                  <a:pt x="175492" y="76397"/>
                </a:lnTo>
                <a:lnTo>
                  <a:pt x="191586" y="73570"/>
                </a:lnTo>
                <a:lnTo>
                  <a:pt x="207940" y="70646"/>
                </a:lnTo>
                <a:lnTo>
                  <a:pt x="224555" y="67625"/>
                </a:lnTo>
                <a:lnTo>
                  <a:pt x="241429" y="64507"/>
                </a:lnTo>
                <a:lnTo>
                  <a:pt x="258732" y="61325"/>
                </a:lnTo>
                <a:lnTo>
                  <a:pt x="314224" y="51592"/>
                </a:lnTo>
                <a:lnTo>
                  <a:pt x="353734" y="44934"/>
                </a:lnTo>
                <a:lnTo>
                  <a:pt x="394691" y="38121"/>
                </a:lnTo>
                <a:lnTo>
                  <a:pt x="436793" y="31529"/>
                </a:lnTo>
                <a:lnTo>
                  <a:pt x="479740" y="25530"/>
                </a:lnTo>
                <a:lnTo>
                  <a:pt x="523329" y="20162"/>
                </a:lnTo>
                <a:lnTo>
                  <a:pt x="567361" y="15462"/>
                </a:lnTo>
                <a:lnTo>
                  <a:pt x="612138" y="11392"/>
                </a:lnTo>
                <a:lnTo>
                  <a:pt x="657960" y="7913"/>
                </a:lnTo>
                <a:lnTo>
                  <a:pt x="704167" y="5028"/>
                </a:lnTo>
                <a:lnTo>
                  <a:pt x="750102" y="2740"/>
                </a:lnTo>
                <a:lnTo>
                  <a:pt x="795159" y="1120"/>
                </a:lnTo>
                <a:lnTo>
                  <a:pt x="838735" y="240"/>
                </a:lnTo>
                <a:lnTo>
                  <a:pt x="880778" y="0"/>
                </a:lnTo>
                <a:lnTo>
                  <a:pt x="901206" y="83"/>
                </a:lnTo>
                <a:lnTo>
                  <a:pt x="940359" y="688"/>
                </a:lnTo>
                <a:lnTo>
                  <a:pt x="989157" y="3054"/>
                </a:lnTo>
                <a:lnTo>
                  <a:pt x="1034649" y="7007"/>
                </a:lnTo>
                <a:lnTo>
                  <a:pt x="1068472" y="10342"/>
                </a:lnTo>
                <a:lnTo>
                  <a:pt x="1086498" y="12097"/>
                </a:lnTo>
                <a:lnTo>
                  <a:pt x="1124813" y="15726"/>
                </a:lnTo>
                <a:lnTo>
                  <a:pt x="1175496" y="20098"/>
                </a:lnTo>
                <a:lnTo>
                  <a:pt x="1200533" y="21852"/>
                </a:lnTo>
                <a:lnTo>
                  <a:pt x="1213294" y="22745"/>
                </a:lnTo>
                <a:lnTo>
                  <a:pt x="1255022" y="25836"/>
                </a:lnTo>
                <a:lnTo>
                  <a:pt x="1300212" y="29798"/>
                </a:lnTo>
                <a:lnTo>
                  <a:pt x="1338700" y="33758"/>
                </a:lnTo>
                <a:lnTo>
                  <a:pt x="1356349" y="35936"/>
                </a:lnTo>
                <a:lnTo>
                  <a:pt x="1365095" y="37038"/>
                </a:lnTo>
                <a:lnTo>
                  <a:pt x="1411411" y="42196"/>
                </a:lnTo>
                <a:lnTo>
                  <a:pt x="1465873" y="43987"/>
                </a:lnTo>
                <a:lnTo>
                  <a:pt x="1511730" y="44197"/>
                </a:lnTo>
                <a:lnTo>
                  <a:pt x="1528588" y="44322"/>
                </a:lnTo>
                <a:lnTo>
                  <a:pt x="1539770" y="44488"/>
                </a:lnTo>
                <a:lnTo>
                  <a:pt x="1545277" y="44694"/>
                </a:lnTo>
                <a:lnTo>
                  <a:pt x="1550248" y="45116"/>
                </a:lnTo>
                <a:lnTo>
                  <a:pt x="1552296" y="47132"/>
                </a:lnTo>
                <a:lnTo>
                  <a:pt x="1551421" y="50743"/>
                </a:lnTo>
              </a:path>
            </a:pathLst>
          </a:custGeom>
          <a:ln w="277200">
            <a:solidFill>
              <a:srgbClr val="FFF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23657" y="3679884"/>
            <a:ext cx="311150" cy="48260"/>
          </a:xfrm>
          <a:custGeom>
            <a:avLst/>
            <a:gdLst/>
            <a:ahLst/>
            <a:cxnLst/>
            <a:rect l="l" t="t" r="r" b="b"/>
            <a:pathLst>
              <a:path w="311150" h="48260">
                <a:moveTo>
                  <a:pt x="16960" y="36471"/>
                </a:moveTo>
                <a:lnTo>
                  <a:pt x="5452" y="27124"/>
                </a:lnTo>
                <a:lnTo>
                  <a:pt x="0" y="19557"/>
                </a:lnTo>
                <a:lnTo>
                  <a:pt x="602" y="13769"/>
                </a:lnTo>
                <a:lnTo>
                  <a:pt x="38544" y="3663"/>
                </a:lnTo>
                <a:lnTo>
                  <a:pt x="93327" y="550"/>
                </a:lnTo>
                <a:lnTo>
                  <a:pt x="131475" y="0"/>
                </a:lnTo>
                <a:lnTo>
                  <a:pt x="151044" y="450"/>
                </a:lnTo>
                <a:lnTo>
                  <a:pt x="170943" y="1384"/>
                </a:lnTo>
                <a:lnTo>
                  <a:pt x="201715" y="5585"/>
                </a:lnTo>
                <a:lnTo>
                  <a:pt x="235258" y="14745"/>
                </a:lnTo>
                <a:lnTo>
                  <a:pt x="271572" y="28863"/>
                </a:lnTo>
                <a:lnTo>
                  <a:pt x="310657" y="47939"/>
                </a:lnTo>
              </a:path>
            </a:pathLst>
          </a:custGeom>
          <a:ln w="277200">
            <a:solidFill>
              <a:srgbClr val="FFF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830883" y="4496635"/>
            <a:ext cx="1795145" cy="0"/>
          </a:xfrm>
          <a:custGeom>
            <a:avLst/>
            <a:gdLst/>
            <a:ahLst/>
            <a:cxnLst/>
            <a:rect l="l" t="t" r="r" b="b"/>
            <a:pathLst>
              <a:path w="1795145">
                <a:moveTo>
                  <a:pt x="0" y="0"/>
                </a:moveTo>
                <a:lnTo>
                  <a:pt x="0" y="0"/>
                </a:lnTo>
                <a:lnTo>
                  <a:pt x="1777785" y="0"/>
                </a:lnTo>
                <a:lnTo>
                  <a:pt x="1795045" y="0"/>
                </a:lnTo>
              </a:path>
            </a:pathLst>
          </a:custGeom>
          <a:ln w="277200">
            <a:solidFill>
              <a:srgbClr val="FFF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7276" y="296037"/>
            <a:ext cx="395477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Associative</a:t>
            </a:r>
            <a:r>
              <a:rPr sz="3200" spc="-95" dirty="0"/>
              <a:t> </a:t>
            </a:r>
            <a:r>
              <a:rPr sz="3200" dirty="0"/>
              <a:t>Memory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355725"/>
            <a:ext cx="26578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3944" y="1333881"/>
            <a:ext cx="3809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Associative memory</a:t>
            </a:r>
            <a:r>
              <a:rPr sz="1800" dirty="0">
                <a:latin typeface="Arial MT"/>
                <a:cs typeface="Arial MT"/>
              </a:rPr>
              <a:t> –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parallel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search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3944" y="3556254"/>
            <a:ext cx="2578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translation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6644" y="3972814"/>
            <a:ext cx="234696" cy="2438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0405" y="3926586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6644" y="4342841"/>
            <a:ext cx="234696" cy="24414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70405" y="4296613"/>
            <a:ext cx="50539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Otherwise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get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frame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# from</a:t>
            </a:r>
            <a:r>
              <a:rPr sz="1800" spc="-10" dirty="0">
                <a:latin typeface="Arial MT"/>
                <a:cs typeface="Arial MT"/>
              </a:rPr>
              <a:t> page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053905" y="1647444"/>
          <a:ext cx="2895600" cy="167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dirty="0">
                          <a:latin typeface="Arial MT"/>
                          <a:cs typeface="Arial MT"/>
                        </a:rPr>
                        <a:t>Page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#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6839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1310">
                        <a:lnSpc>
                          <a:spcPct val="100000"/>
                        </a:lnSpc>
                        <a:spcBef>
                          <a:spcPts val="919"/>
                        </a:spcBef>
                      </a:pPr>
                      <a:r>
                        <a:rPr sz="1400" spc="-5" dirty="0">
                          <a:latin typeface="Arial MT"/>
                          <a:cs typeface="Arial MT"/>
                        </a:rPr>
                        <a:t>Frame</a:t>
                      </a:r>
                      <a:r>
                        <a:rPr sz="1400" spc="-6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latin typeface="Arial MT"/>
                          <a:cs typeface="Arial MT"/>
                        </a:rPr>
                        <a:t>#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16839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5767" y="1143523"/>
            <a:ext cx="674417" cy="17859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91286" y="1099559"/>
            <a:ext cx="187158" cy="121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00856" y="1139502"/>
            <a:ext cx="365869" cy="14138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67364" y="1170524"/>
            <a:ext cx="190143" cy="8859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7118" y="1136487"/>
            <a:ext cx="243301" cy="101646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373931" y="1606265"/>
            <a:ext cx="1690370" cy="1671955"/>
            <a:chOff x="1373931" y="1606265"/>
            <a:chExt cx="1690370" cy="167195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4883" y="1632419"/>
              <a:ext cx="320728" cy="1068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3931" y="1814257"/>
              <a:ext cx="229696" cy="12836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60153" y="1606265"/>
              <a:ext cx="403922" cy="30069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0899" y="1644606"/>
              <a:ext cx="1493171" cy="1633533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7.28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83CD0A-A84D-F0A4-9E79-1A45CB6F6766}"/>
              </a:ext>
            </a:extLst>
          </p:cNvPr>
          <p:cNvSpPr txBox="1"/>
          <p:nvPr/>
        </p:nvSpPr>
        <p:spPr>
          <a:xfrm>
            <a:off x="2547192" y="1293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หน่วยความจำเชื่อมโยง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CDF1C4-8E6A-1910-8322-92D836541925}"/>
              </a:ext>
            </a:extLst>
          </p:cNvPr>
          <p:cNvSpPr txBox="1"/>
          <p:nvPr/>
        </p:nvSpPr>
        <p:spPr>
          <a:xfrm>
            <a:off x="1119224" y="11686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หน่วยความจำเชื่อมโยง</a:t>
            </a:r>
            <a:r>
              <a:rPr lang="en-US" dirty="0">
                <a:solidFill>
                  <a:schemeClr val="accent1"/>
                </a:solidFill>
              </a:rPr>
              <a:t> - </a:t>
            </a:r>
            <a:r>
              <a:rPr lang="en-US" dirty="0" err="1">
                <a:solidFill>
                  <a:schemeClr val="accent1"/>
                </a:solidFill>
              </a:rPr>
              <a:t>การค้นหาแบบขนาน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359955-A8F3-36EC-4F68-98344A4A8C45}"/>
              </a:ext>
            </a:extLst>
          </p:cNvPr>
          <p:cNvSpPr txBox="1"/>
          <p:nvPr/>
        </p:nvSpPr>
        <p:spPr>
          <a:xfrm>
            <a:off x="1119224" y="33467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การแปลที่อยู่</a:t>
            </a:r>
            <a:r>
              <a:rPr lang="en-US" dirty="0">
                <a:solidFill>
                  <a:schemeClr val="accent1"/>
                </a:solidFill>
              </a:rPr>
              <a:t> (p, d)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4D7DD3-728E-2DFD-F04A-49B325026247}"/>
              </a:ext>
            </a:extLst>
          </p:cNvPr>
          <p:cNvSpPr txBox="1"/>
          <p:nvPr/>
        </p:nvSpPr>
        <p:spPr>
          <a:xfrm>
            <a:off x="1410975" y="37122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ถ้า</a:t>
            </a:r>
            <a:r>
              <a:rPr lang="en-US" dirty="0">
                <a:solidFill>
                  <a:schemeClr val="accent1"/>
                </a:solidFill>
              </a:rPr>
              <a:t> p </a:t>
            </a:r>
            <a:r>
              <a:rPr lang="en-US" dirty="0" err="1">
                <a:solidFill>
                  <a:schemeClr val="accent1"/>
                </a:solidFill>
              </a:rPr>
              <a:t>อยู่ใน</a:t>
            </a:r>
            <a:r>
              <a:rPr lang="en-US" dirty="0">
                <a:solidFill>
                  <a:schemeClr val="accent1"/>
                </a:solidFill>
              </a:rPr>
              <a:t> associative register </a:t>
            </a:r>
            <a:r>
              <a:rPr lang="en-US" dirty="0" err="1">
                <a:solidFill>
                  <a:schemeClr val="accent1"/>
                </a:solidFill>
              </a:rPr>
              <a:t>ให้ดึง</a:t>
            </a:r>
            <a:r>
              <a:rPr lang="en-US" dirty="0">
                <a:solidFill>
                  <a:schemeClr val="accent1"/>
                </a:solidFill>
              </a:rPr>
              <a:t> frame # </a:t>
            </a:r>
            <a:r>
              <a:rPr lang="en-US" dirty="0" err="1">
                <a:solidFill>
                  <a:schemeClr val="accent1"/>
                </a:solidFill>
              </a:rPr>
              <a:t>ออก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070A95-849C-5594-67B8-FF0614B19DB8}"/>
              </a:ext>
            </a:extLst>
          </p:cNvPr>
          <p:cNvSpPr txBox="1"/>
          <p:nvPr/>
        </p:nvSpPr>
        <p:spPr>
          <a:xfrm>
            <a:off x="1404638" y="41195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มิฉะนั้นรับ</a:t>
            </a:r>
            <a:r>
              <a:rPr lang="en-US" dirty="0">
                <a:solidFill>
                  <a:schemeClr val="accent1"/>
                </a:solidFill>
              </a:rPr>
              <a:t> frame # </a:t>
            </a:r>
            <a:r>
              <a:rPr lang="en-US" dirty="0" err="1">
                <a:solidFill>
                  <a:schemeClr val="accent1"/>
                </a:solidFill>
              </a:rPr>
              <a:t>จากตารางหน้าในหน่วยความจำ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625" y="296037"/>
            <a:ext cx="52381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Paging</a:t>
            </a:r>
            <a:r>
              <a:rPr sz="3200" spc="-50" dirty="0"/>
              <a:t> </a:t>
            </a:r>
            <a:r>
              <a:rPr sz="3200" spc="-5" dirty="0"/>
              <a:t>Hardware</a:t>
            </a:r>
            <a:r>
              <a:rPr sz="3200" spc="-45" dirty="0"/>
              <a:t> </a:t>
            </a:r>
            <a:r>
              <a:rPr sz="3200" dirty="0"/>
              <a:t>With</a:t>
            </a:r>
            <a:r>
              <a:rPr sz="3200" spc="-35" dirty="0"/>
              <a:t> </a:t>
            </a:r>
            <a:r>
              <a:rPr sz="3200" dirty="0"/>
              <a:t>TLB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508" y="1362456"/>
            <a:ext cx="6100571" cy="4611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17651" y="5884266"/>
            <a:ext cx="31877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hit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page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number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found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TLB</a:t>
            </a:r>
            <a:endParaRPr sz="1600">
              <a:latin typeface="Arial MT"/>
              <a:cs typeface="Arial MT"/>
            </a:endParaRPr>
          </a:p>
          <a:p>
            <a:pPr marL="17145">
              <a:lnSpc>
                <a:spcPct val="100000"/>
              </a:lnSpc>
            </a:pPr>
            <a:r>
              <a:rPr sz="1600" b="1" spc="-5" dirty="0">
                <a:latin typeface="Arial"/>
                <a:cs typeface="Arial"/>
              </a:rPr>
              <a:t>miss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page</a:t>
            </a:r>
            <a:r>
              <a:rPr sz="1600" spc="-10" dirty="0">
                <a:latin typeface="Arial MT"/>
                <a:cs typeface="Arial MT"/>
              </a:rPr>
              <a:t> number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not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TLB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42676" y="881448"/>
            <a:ext cx="979805" cy="351155"/>
            <a:chOff x="3642676" y="881448"/>
            <a:chExt cx="979805" cy="3511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2676" y="899248"/>
              <a:ext cx="919990" cy="3328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2044" y="881448"/>
              <a:ext cx="180982" cy="1341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604702" y="1130083"/>
              <a:ext cx="17780" cy="54610"/>
            </a:xfrm>
            <a:custGeom>
              <a:avLst/>
              <a:gdLst/>
              <a:ahLst/>
              <a:cxnLst/>
              <a:rect l="l" t="t" r="r" b="b"/>
              <a:pathLst>
                <a:path w="17779" h="54609">
                  <a:moveTo>
                    <a:pt x="12814" y="5537"/>
                  </a:moveTo>
                  <a:lnTo>
                    <a:pt x="11049" y="3238"/>
                  </a:lnTo>
                  <a:lnTo>
                    <a:pt x="10058" y="2755"/>
                  </a:lnTo>
                  <a:lnTo>
                    <a:pt x="9017" y="2755"/>
                  </a:lnTo>
                  <a:lnTo>
                    <a:pt x="7696" y="635"/>
                  </a:lnTo>
                  <a:lnTo>
                    <a:pt x="0" y="5473"/>
                  </a:lnTo>
                  <a:lnTo>
                    <a:pt x="393" y="9690"/>
                  </a:lnTo>
                  <a:lnTo>
                    <a:pt x="2692" y="11696"/>
                  </a:lnTo>
                  <a:lnTo>
                    <a:pt x="7518" y="11480"/>
                  </a:lnTo>
                  <a:lnTo>
                    <a:pt x="9410" y="10071"/>
                  </a:lnTo>
                  <a:lnTo>
                    <a:pt x="11061" y="8801"/>
                  </a:lnTo>
                  <a:lnTo>
                    <a:pt x="12534" y="7658"/>
                  </a:lnTo>
                  <a:lnTo>
                    <a:pt x="12814" y="5537"/>
                  </a:lnTo>
                  <a:close/>
                </a:path>
                <a:path w="17779" h="54609">
                  <a:moveTo>
                    <a:pt x="17780" y="42621"/>
                  </a:moveTo>
                  <a:lnTo>
                    <a:pt x="14820" y="39408"/>
                  </a:lnTo>
                  <a:lnTo>
                    <a:pt x="12547" y="39116"/>
                  </a:lnTo>
                  <a:lnTo>
                    <a:pt x="1930" y="45923"/>
                  </a:lnTo>
                  <a:lnTo>
                    <a:pt x="1270" y="48945"/>
                  </a:lnTo>
                  <a:lnTo>
                    <a:pt x="4191" y="53505"/>
                  </a:lnTo>
                  <a:lnTo>
                    <a:pt x="7226" y="54165"/>
                  </a:lnTo>
                  <a:lnTo>
                    <a:pt x="9740" y="52552"/>
                  </a:lnTo>
                  <a:lnTo>
                    <a:pt x="10172" y="52184"/>
                  </a:lnTo>
                  <a:lnTo>
                    <a:pt x="17665" y="45288"/>
                  </a:lnTo>
                  <a:lnTo>
                    <a:pt x="17780" y="4262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0053" y="951086"/>
            <a:ext cx="102669" cy="581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1741" y="905386"/>
            <a:ext cx="1044625" cy="34245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061869" y="1135866"/>
            <a:ext cx="3957954" cy="4808220"/>
            <a:chOff x="2061869" y="1135866"/>
            <a:chExt cx="3957954" cy="4808220"/>
          </a:xfrm>
        </p:grpSpPr>
        <p:sp>
          <p:nvSpPr>
            <p:cNvPr id="12" name="object 12"/>
            <p:cNvSpPr/>
            <p:nvPr/>
          </p:nvSpPr>
          <p:spPr>
            <a:xfrm>
              <a:off x="2567158" y="1185962"/>
              <a:ext cx="45085" cy="155575"/>
            </a:xfrm>
            <a:custGeom>
              <a:avLst/>
              <a:gdLst/>
              <a:ahLst/>
              <a:cxnLst/>
              <a:rect l="l" t="t" r="r" b="b"/>
              <a:pathLst>
                <a:path w="45085" h="155575">
                  <a:moveTo>
                    <a:pt x="16633" y="64985"/>
                  </a:moveTo>
                  <a:lnTo>
                    <a:pt x="16357" y="67338"/>
                  </a:lnTo>
                  <a:lnTo>
                    <a:pt x="15755" y="76913"/>
                  </a:lnTo>
                  <a:lnTo>
                    <a:pt x="15666" y="96094"/>
                  </a:lnTo>
                  <a:lnTo>
                    <a:pt x="16142" y="108873"/>
                  </a:lnTo>
                  <a:lnTo>
                    <a:pt x="19347" y="147100"/>
                  </a:lnTo>
                  <a:lnTo>
                    <a:pt x="24009" y="155050"/>
                  </a:lnTo>
                  <a:lnTo>
                    <a:pt x="32740" y="154090"/>
                  </a:lnTo>
                  <a:lnTo>
                    <a:pt x="35914" y="150713"/>
                  </a:lnTo>
                  <a:lnTo>
                    <a:pt x="37164" y="125246"/>
                  </a:lnTo>
                  <a:lnTo>
                    <a:pt x="38451" y="103900"/>
                  </a:lnTo>
                  <a:lnTo>
                    <a:pt x="40190" y="82590"/>
                  </a:lnTo>
                  <a:lnTo>
                    <a:pt x="41247" y="73290"/>
                  </a:lnTo>
                  <a:lnTo>
                    <a:pt x="35036" y="73290"/>
                  </a:lnTo>
                  <a:lnTo>
                    <a:pt x="21182" y="71174"/>
                  </a:lnTo>
                  <a:lnTo>
                    <a:pt x="16633" y="64985"/>
                  </a:lnTo>
                  <a:close/>
                </a:path>
                <a:path w="45085" h="155575">
                  <a:moveTo>
                    <a:pt x="24832" y="46196"/>
                  </a:moveTo>
                  <a:lnTo>
                    <a:pt x="18497" y="50962"/>
                  </a:lnTo>
                  <a:lnTo>
                    <a:pt x="17476" y="57818"/>
                  </a:lnTo>
                  <a:lnTo>
                    <a:pt x="16633" y="64985"/>
                  </a:lnTo>
                  <a:lnTo>
                    <a:pt x="21182" y="71174"/>
                  </a:lnTo>
                  <a:lnTo>
                    <a:pt x="35036" y="73290"/>
                  </a:lnTo>
                  <a:lnTo>
                    <a:pt x="41509" y="68533"/>
                  </a:lnTo>
                  <a:lnTo>
                    <a:pt x="42612" y="61290"/>
                  </a:lnTo>
                  <a:lnTo>
                    <a:pt x="43447" y="54315"/>
                  </a:lnTo>
                  <a:lnTo>
                    <a:pt x="38648" y="48039"/>
                  </a:lnTo>
                  <a:lnTo>
                    <a:pt x="24832" y="46196"/>
                  </a:lnTo>
                  <a:close/>
                </a:path>
                <a:path w="45085" h="155575">
                  <a:moveTo>
                    <a:pt x="42605" y="61344"/>
                  </a:moveTo>
                  <a:lnTo>
                    <a:pt x="41509" y="68533"/>
                  </a:lnTo>
                  <a:lnTo>
                    <a:pt x="35036" y="73290"/>
                  </a:lnTo>
                  <a:lnTo>
                    <a:pt x="41247" y="73290"/>
                  </a:lnTo>
                  <a:lnTo>
                    <a:pt x="42605" y="61344"/>
                  </a:lnTo>
                  <a:close/>
                </a:path>
                <a:path w="45085" h="155575">
                  <a:moveTo>
                    <a:pt x="20845" y="35201"/>
                  </a:moveTo>
                  <a:lnTo>
                    <a:pt x="19920" y="36845"/>
                  </a:lnTo>
                  <a:lnTo>
                    <a:pt x="19454" y="42890"/>
                  </a:lnTo>
                  <a:lnTo>
                    <a:pt x="18561" y="50356"/>
                  </a:lnTo>
                  <a:lnTo>
                    <a:pt x="17476" y="57818"/>
                  </a:lnTo>
                  <a:lnTo>
                    <a:pt x="16424" y="64701"/>
                  </a:lnTo>
                  <a:lnTo>
                    <a:pt x="16633" y="64985"/>
                  </a:lnTo>
                  <a:lnTo>
                    <a:pt x="17483" y="57773"/>
                  </a:lnTo>
                  <a:lnTo>
                    <a:pt x="18497" y="50962"/>
                  </a:lnTo>
                  <a:lnTo>
                    <a:pt x="24832" y="46196"/>
                  </a:lnTo>
                  <a:lnTo>
                    <a:pt x="44220" y="46196"/>
                  </a:lnTo>
                  <a:lnTo>
                    <a:pt x="44398" y="44207"/>
                  </a:lnTo>
                  <a:lnTo>
                    <a:pt x="44580" y="40039"/>
                  </a:lnTo>
                  <a:lnTo>
                    <a:pt x="25857" y="40039"/>
                  </a:lnTo>
                  <a:lnTo>
                    <a:pt x="20845" y="35201"/>
                  </a:lnTo>
                  <a:close/>
                </a:path>
                <a:path w="45085" h="155575">
                  <a:moveTo>
                    <a:pt x="43447" y="54315"/>
                  </a:moveTo>
                  <a:lnTo>
                    <a:pt x="42612" y="61290"/>
                  </a:lnTo>
                  <a:lnTo>
                    <a:pt x="43527" y="54420"/>
                  </a:lnTo>
                  <a:close/>
                </a:path>
                <a:path w="45085" h="155575">
                  <a:moveTo>
                    <a:pt x="44220" y="46196"/>
                  </a:moveTo>
                  <a:lnTo>
                    <a:pt x="24832" y="46196"/>
                  </a:lnTo>
                  <a:lnTo>
                    <a:pt x="38648" y="48039"/>
                  </a:lnTo>
                  <a:lnTo>
                    <a:pt x="43447" y="54315"/>
                  </a:lnTo>
                  <a:lnTo>
                    <a:pt x="43630" y="52789"/>
                  </a:lnTo>
                  <a:lnTo>
                    <a:pt x="44220" y="46196"/>
                  </a:lnTo>
                  <a:close/>
                </a:path>
                <a:path w="45085" h="155575">
                  <a:moveTo>
                    <a:pt x="6357" y="18661"/>
                  </a:moveTo>
                  <a:lnTo>
                    <a:pt x="2378" y="25303"/>
                  </a:lnTo>
                  <a:lnTo>
                    <a:pt x="0" y="33027"/>
                  </a:lnTo>
                  <a:lnTo>
                    <a:pt x="1501" y="45918"/>
                  </a:lnTo>
                  <a:lnTo>
                    <a:pt x="6121" y="49574"/>
                  </a:lnTo>
                  <a:lnTo>
                    <a:pt x="15513" y="48480"/>
                  </a:lnTo>
                  <a:lnTo>
                    <a:pt x="18893" y="45100"/>
                  </a:lnTo>
                  <a:lnTo>
                    <a:pt x="19838" y="36990"/>
                  </a:lnTo>
                  <a:lnTo>
                    <a:pt x="19920" y="36845"/>
                  </a:lnTo>
                  <a:lnTo>
                    <a:pt x="19979" y="36080"/>
                  </a:lnTo>
                  <a:lnTo>
                    <a:pt x="14723" y="36080"/>
                  </a:lnTo>
                  <a:lnTo>
                    <a:pt x="4975" y="30241"/>
                  </a:lnTo>
                  <a:lnTo>
                    <a:pt x="3357" y="23789"/>
                  </a:lnTo>
                  <a:lnTo>
                    <a:pt x="3365" y="23657"/>
                  </a:lnTo>
                  <a:lnTo>
                    <a:pt x="6357" y="18661"/>
                  </a:lnTo>
                  <a:close/>
                </a:path>
                <a:path w="45085" h="155575">
                  <a:moveTo>
                    <a:pt x="27985" y="25536"/>
                  </a:moveTo>
                  <a:lnTo>
                    <a:pt x="26751" y="26856"/>
                  </a:lnTo>
                  <a:lnTo>
                    <a:pt x="25402" y="28613"/>
                  </a:lnTo>
                  <a:lnTo>
                    <a:pt x="21805" y="33495"/>
                  </a:lnTo>
                  <a:lnTo>
                    <a:pt x="20845" y="35201"/>
                  </a:lnTo>
                  <a:lnTo>
                    <a:pt x="25857" y="40039"/>
                  </a:lnTo>
                  <a:lnTo>
                    <a:pt x="39369" y="39800"/>
                  </a:lnTo>
                  <a:lnTo>
                    <a:pt x="44747" y="34229"/>
                  </a:lnTo>
                  <a:lnTo>
                    <a:pt x="44605" y="26856"/>
                  </a:lnTo>
                  <a:lnTo>
                    <a:pt x="32642" y="26856"/>
                  </a:lnTo>
                  <a:lnTo>
                    <a:pt x="27985" y="25536"/>
                  </a:lnTo>
                  <a:close/>
                </a:path>
                <a:path w="45085" h="155575">
                  <a:moveTo>
                    <a:pt x="44747" y="34229"/>
                  </a:moveTo>
                  <a:lnTo>
                    <a:pt x="39369" y="39800"/>
                  </a:lnTo>
                  <a:lnTo>
                    <a:pt x="25857" y="40039"/>
                  </a:lnTo>
                  <a:lnTo>
                    <a:pt x="44580" y="40039"/>
                  </a:lnTo>
                  <a:lnTo>
                    <a:pt x="44713" y="36990"/>
                  </a:lnTo>
                  <a:lnTo>
                    <a:pt x="44747" y="34229"/>
                  </a:lnTo>
                  <a:close/>
                </a:path>
                <a:path w="45085" h="155575">
                  <a:moveTo>
                    <a:pt x="20545" y="34911"/>
                  </a:moveTo>
                  <a:lnTo>
                    <a:pt x="20038" y="35013"/>
                  </a:lnTo>
                  <a:lnTo>
                    <a:pt x="19920" y="36845"/>
                  </a:lnTo>
                  <a:lnTo>
                    <a:pt x="20845" y="35201"/>
                  </a:lnTo>
                  <a:lnTo>
                    <a:pt x="20545" y="34911"/>
                  </a:lnTo>
                  <a:close/>
                </a:path>
                <a:path w="45085" h="155575">
                  <a:moveTo>
                    <a:pt x="11625" y="12903"/>
                  </a:moveTo>
                  <a:lnTo>
                    <a:pt x="10403" y="13088"/>
                  </a:lnTo>
                  <a:lnTo>
                    <a:pt x="6717" y="18092"/>
                  </a:lnTo>
                  <a:lnTo>
                    <a:pt x="3365" y="23657"/>
                  </a:lnTo>
                  <a:lnTo>
                    <a:pt x="3357" y="23789"/>
                  </a:lnTo>
                  <a:lnTo>
                    <a:pt x="4975" y="30241"/>
                  </a:lnTo>
                  <a:lnTo>
                    <a:pt x="14723" y="36080"/>
                  </a:lnTo>
                  <a:lnTo>
                    <a:pt x="20038" y="35013"/>
                  </a:lnTo>
                  <a:lnTo>
                    <a:pt x="20116" y="25272"/>
                  </a:lnTo>
                  <a:lnTo>
                    <a:pt x="17599" y="24325"/>
                  </a:lnTo>
                  <a:lnTo>
                    <a:pt x="11259" y="15834"/>
                  </a:lnTo>
                  <a:lnTo>
                    <a:pt x="11307" y="15099"/>
                  </a:lnTo>
                  <a:lnTo>
                    <a:pt x="11625" y="12903"/>
                  </a:lnTo>
                  <a:close/>
                </a:path>
                <a:path w="45085" h="155575">
                  <a:moveTo>
                    <a:pt x="20038" y="35013"/>
                  </a:moveTo>
                  <a:lnTo>
                    <a:pt x="14723" y="36080"/>
                  </a:lnTo>
                  <a:lnTo>
                    <a:pt x="19979" y="36080"/>
                  </a:lnTo>
                  <a:lnTo>
                    <a:pt x="20038" y="35013"/>
                  </a:lnTo>
                  <a:close/>
                </a:path>
                <a:path w="45085" h="155575">
                  <a:moveTo>
                    <a:pt x="21805" y="33495"/>
                  </a:moveTo>
                  <a:lnTo>
                    <a:pt x="20801" y="34860"/>
                  </a:lnTo>
                  <a:lnTo>
                    <a:pt x="20545" y="34911"/>
                  </a:lnTo>
                  <a:lnTo>
                    <a:pt x="20845" y="35201"/>
                  </a:lnTo>
                  <a:lnTo>
                    <a:pt x="21805" y="33495"/>
                  </a:lnTo>
                  <a:close/>
                </a:path>
                <a:path w="45085" h="155575">
                  <a:moveTo>
                    <a:pt x="20164" y="27938"/>
                  </a:moveTo>
                  <a:lnTo>
                    <a:pt x="20038" y="35013"/>
                  </a:lnTo>
                  <a:lnTo>
                    <a:pt x="20545" y="34911"/>
                  </a:lnTo>
                  <a:lnTo>
                    <a:pt x="20284" y="34659"/>
                  </a:lnTo>
                  <a:lnTo>
                    <a:pt x="20164" y="27938"/>
                  </a:lnTo>
                  <a:close/>
                </a:path>
                <a:path w="45085" h="155575">
                  <a:moveTo>
                    <a:pt x="20118" y="25272"/>
                  </a:moveTo>
                  <a:lnTo>
                    <a:pt x="20284" y="34659"/>
                  </a:lnTo>
                  <a:lnTo>
                    <a:pt x="20545" y="34911"/>
                  </a:lnTo>
                  <a:lnTo>
                    <a:pt x="20801" y="34860"/>
                  </a:lnTo>
                  <a:lnTo>
                    <a:pt x="27322" y="26005"/>
                  </a:lnTo>
                  <a:lnTo>
                    <a:pt x="22067" y="26005"/>
                  </a:lnTo>
                  <a:lnTo>
                    <a:pt x="20118" y="25272"/>
                  </a:lnTo>
                  <a:close/>
                </a:path>
                <a:path w="45085" h="155575">
                  <a:moveTo>
                    <a:pt x="27492" y="25396"/>
                  </a:moveTo>
                  <a:lnTo>
                    <a:pt x="27539" y="25711"/>
                  </a:lnTo>
                  <a:lnTo>
                    <a:pt x="24961" y="29211"/>
                  </a:lnTo>
                  <a:lnTo>
                    <a:pt x="26795" y="26799"/>
                  </a:lnTo>
                  <a:lnTo>
                    <a:pt x="27985" y="25536"/>
                  </a:lnTo>
                  <a:lnTo>
                    <a:pt x="27492" y="25396"/>
                  </a:lnTo>
                  <a:close/>
                </a:path>
                <a:path w="45085" h="155575">
                  <a:moveTo>
                    <a:pt x="38469" y="15099"/>
                  </a:moveTo>
                  <a:lnTo>
                    <a:pt x="36579" y="15203"/>
                  </a:lnTo>
                  <a:lnTo>
                    <a:pt x="35105" y="20692"/>
                  </a:lnTo>
                  <a:lnTo>
                    <a:pt x="29715" y="23817"/>
                  </a:lnTo>
                  <a:lnTo>
                    <a:pt x="29127" y="24325"/>
                  </a:lnTo>
                  <a:lnTo>
                    <a:pt x="27985" y="25536"/>
                  </a:lnTo>
                  <a:lnTo>
                    <a:pt x="32642" y="26856"/>
                  </a:lnTo>
                  <a:lnTo>
                    <a:pt x="39155" y="23221"/>
                  </a:lnTo>
                  <a:lnTo>
                    <a:pt x="40853" y="17233"/>
                  </a:lnTo>
                  <a:lnTo>
                    <a:pt x="38469" y="15099"/>
                  </a:lnTo>
                  <a:close/>
                </a:path>
                <a:path w="45085" h="155575">
                  <a:moveTo>
                    <a:pt x="40853" y="17233"/>
                  </a:moveTo>
                  <a:lnTo>
                    <a:pt x="39155" y="23221"/>
                  </a:lnTo>
                  <a:lnTo>
                    <a:pt x="32642" y="26856"/>
                  </a:lnTo>
                  <a:lnTo>
                    <a:pt x="44605" y="26856"/>
                  </a:lnTo>
                  <a:lnTo>
                    <a:pt x="44241" y="20266"/>
                  </a:lnTo>
                  <a:lnTo>
                    <a:pt x="40853" y="17233"/>
                  </a:lnTo>
                  <a:close/>
                </a:path>
                <a:path w="45085" h="155575">
                  <a:moveTo>
                    <a:pt x="23939" y="17142"/>
                  </a:moveTo>
                  <a:lnTo>
                    <a:pt x="20049" y="21325"/>
                  </a:lnTo>
                  <a:lnTo>
                    <a:pt x="20082" y="23221"/>
                  </a:lnTo>
                  <a:lnTo>
                    <a:pt x="20200" y="25303"/>
                  </a:lnTo>
                  <a:lnTo>
                    <a:pt x="22067" y="26005"/>
                  </a:lnTo>
                  <a:lnTo>
                    <a:pt x="26394" y="25081"/>
                  </a:lnTo>
                  <a:lnTo>
                    <a:pt x="27444" y="25081"/>
                  </a:lnTo>
                  <a:lnTo>
                    <a:pt x="26529" y="19050"/>
                  </a:lnTo>
                  <a:lnTo>
                    <a:pt x="23939" y="17142"/>
                  </a:lnTo>
                  <a:close/>
                </a:path>
                <a:path w="45085" h="155575">
                  <a:moveTo>
                    <a:pt x="26385" y="25083"/>
                  </a:moveTo>
                  <a:lnTo>
                    <a:pt x="22067" y="26005"/>
                  </a:lnTo>
                  <a:lnTo>
                    <a:pt x="27322" y="26005"/>
                  </a:lnTo>
                  <a:lnTo>
                    <a:pt x="27539" y="25711"/>
                  </a:lnTo>
                  <a:lnTo>
                    <a:pt x="27492" y="25396"/>
                  </a:lnTo>
                  <a:lnTo>
                    <a:pt x="26385" y="25083"/>
                  </a:lnTo>
                  <a:close/>
                </a:path>
                <a:path w="45085" h="155575">
                  <a:moveTo>
                    <a:pt x="36579" y="15203"/>
                  </a:moveTo>
                  <a:lnTo>
                    <a:pt x="25154" y="15834"/>
                  </a:lnTo>
                  <a:lnTo>
                    <a:pt x="23939" y="17142"/>
                  </a:lnTo>
                  <a:lnTo>
                    <a:pt x="26530" y="19058"/>
                  </a:lnTo>
                  <a:lnTo>
                    <a:pt x="27492" y="25396"/>
                  </a:lnTo>
                  <a:lnTo>
                    <a:pt x="27985" y="25536"/>
                  </a:lnTo>
                  <a:lnTo>
                    <a:pt x="29169" y="24281"/>
                  </a:lnTo>
                  <a:lnTo>
                    <a:pt x="29715" y="23817"/>
                  </a:lnTo>
                  <a:lnTo>
                    <a:pt x="35105" y="20692"/>
                  </a:lnTo>
                  <a:lnTo>
                    <a:pt x="36579" y="15203"/>
                  </a:lnTo>
                  <a:close/>
                </a:path>
                <a:path w="45085" h="155575">
                  <a:moveTo>
                    <a:pt x="27444" y="25081"/>
                  </a:moveTo>
                  <a:lnTo>
                    <a:pt x="26385" y="25083"/>
                  </a:lnTo>
                  <a:lnTo>
                    <a:pt x="27492" y="25396"/>
                  </a:lnTo>
                  <a:lnTo>
                    <a:pt x="27444" y="25081"/>
                  </a:lnTo>
                  <a:close/>
                </a:path>
                <a:path w="45085" h="155575">
                  <a:moveTo>
                    <a:pt x="21318" y="19960"/>
                  </a:moveTo>
                  <a:lnTo>
                    <a:pt x="19602" y="19960"/>
                  </a:lnTo>
                  <a:lnTo>
                    <a:pt x="20068" y="22566"/>
                  </a:lnTo>
                  <a:lnTo>
                    <a:pt x="20118" y="25272"/>
                  </a:lnTo>
                  <a:lnTo>
                    <a:pt x="20049" y="21325"/>
                  </a:lnTo>
                  <a:lnTo>
                    <a:pt x="21318" y="19960"/>
                  </a:lnTo>
                  <a:close/>
                </a:path>
                <a:path w="45085" h="155575">
                  <a:moveTo>
                    <a:pt x="17064" y="12077"/>
                  </a:moveTo>
                  <a:lnTo>
                    <a:pt x="11625" y="12903"/>
                  </a:lnTo>
                  <a:lnTo>
                    <a:pt x="11307" y="15099"/>
                  </a:lnTo>
                  <a:lnTo>
                    <a:pt x="11259" y="15834"/>
                  </a:lnTo>
                  <a:lnTo>
                    <a:pt x="17599" y="24325"/>
                  </a:lnTo>
                  <a:lnTo>
                    <a:pt x="20116" y="25272"/>
                  </a:lnTo>
                  <a:lnTo>
                    <a:pt x="20068" y="22566"/>
                  </a:lnTo>
                  <a:lnTo>
                    <a:pt x="19587" y="19960"/>
                  </a:lnTo>
                  <a:lnTo>
                    <a:pt x="17147" y="16036"/>
                  </a:lnTo>
                  <a:lnTo>
                    <a:pt x="17213" y="12186"/>
                  </a:lnTo>
                  <a:lnTo>
                    <a:pt x="17064" y="12077"/>
                  </a:lnTo>
                  <a:close/>
                </a:path>
                <a:path w="45085" h="155575">
                  <a:moveTo>
                    <a:pt x="30747" y="339"/>
                  </a:moveTo>
                  <a:lnTo>
                    <a:pt x="40393" y="6802"/>
                  </a:lnTo>
                  <a:lnTo>
                    <a:pt x="42322" y="12051"/>
                  </a:lnTo>
                  <a:lnTo>
                    <a:pt x="40853" y="17233"/>
                  </a:lnTo>
                  <a:lnTo>
                    <a:pt x="44241" y="20266"/>
                  </a:lnTo>
                  <a:lnTo>
                    <a:pt x="43450" y="8849"/>
                  </a:lnTo>
                  <a:lnTo>
                    <a:pt x="30747" y="339"/>
                  </a:lnTo>
                  <a:close/>
                </a:path>
                <a:path w="45085" h="155575">
                  <a:moveTo>
                    <a:pt x="17213" y="12186"/>
                  </a:moveTo>
                  <a:lnTo>
                    <a:pt x="17147" y="16036"/>
                  </a:lnTo>
                  <a:lnTo>
                    <a:pt x="19591" y="19966"/>
                  </a:lnTo>
                  <a:lnTo>
                    <a:pt x="21318" y="19960"/>
                  </a:lnTo>
                  <a:lnTo>
                    <a:pt x="23939" y="17142"/>
                  </a:lnTo>
                  <a:lnTo>
                    <a:pt x="17213" y="12186"/>
                  </a:lnTo>
                  <a:close/>
                </a:path>
                <a:path w="45085" h="155575">
                  <a:moveTo>
                    <a:pt x="12182" y="9059"/>
                  </a:moveTo>
                  <a:lnTo>
                    <a:pt x="9290" y="13765"/>
                  </a:lnTo>
                  <a:lnTo>
                    <a:pt x="6357" y="18661"/>
                  </a:lnTo>
                  <a:lnTo>
                    <a:pt x="6717" y="18092"/>
                  </a:lnTo>
                  <a:lnTo>
                    <a:pt x="10403" y="13088"/>
                  </a:lnTo>
                  <a:lnTo>
                    <a:pt x="11625" y="12903"/>
                  </a:lnTo>
                  <a:lnTo>
                    <a:pt x="12182" y="9059"/>
                  </a:lnTo>
                  <a:close/>
                </a:path>
                <a:path w="45085" h="155575">
                  <a:moveTo>
                    <a:pt x="41458" y="15099"/>
                  </a:moveTo>
                  <a:lnTo>
                    <a:pt x="38469" y="15099"/>
                  </a:lnTo>
                  <a:lnTo>
                    <a:pt x="40853" y="17233"/>
                  </a:lnTo>
                  <a:lnTo>
                    <a:pt x="41458" y="15099"/>
                  </a:lnTo>
                  <a:close/>
                </a:path>
                <a:path w="45085" h="155575">
                  <a:moveTo>
                    <a:pt x="25178" y="1439"/>
                  </a:moveTo>
                  <a:lnTo>
                    <a:pt x="23430" y="1785"/>
                  </a:lnTo>
                  <a:lnTo>
                    <a:pt x="17232" y="11037"/>
                  </a:lnTo>
                  <a:lnTo>
                    <a:pt x="17213" y="12186"/>
                  </a:lnTo>
                  <a:lnTo>
                    <a:pt x="23939" y="17142"/>
                  </a:lnTo>
                  <a:lnTo>
                    <a:pt x="25154" y="15834"/>
                  </a:lnTo>
                  <a:lnTo>
                    <a:pt x="36579" y="15203"/>
                  </a:lnTo>
                  <a:lnTo>
                    <a:pt x="36965" y="13765"/>
                  </a:lnTo>
                  <a:lnTo>
                    <a:pt x="30716" y="2927"/>
                  </a:lnTo>
                  <a:lnTo>
                    <a:pt x="25178" y="1439"/>
                  </a:lnTo>
                  <a:close/>
                </a:path>
                <a:path w="45085" h="155575">
                  <a:moveTo>
                    <a:pt x="30747" y="339"/>
                  </a:moveTo>
                  <a:lnTo>
                    <a:pt x="25178" y="1439"/>
                  </a:lnTo>
                  <a:lnTo>
                    <a:pt x="30716" y="2927"/>
                  </a:lnTo>
                  <a:lnTo>
                    <a:pt x="36965" y="13765"/>
                  </a:lnTo>
                  <a:lnTo>
                    <a:pt x="36579" y="15203"/>
                  </a:lnTo>
                  <a:lnTo>
                    <a:pt x="38469" y="15099"/>
                  </a:lnTo>
                  <a:lnTo>
                    <a:pt x="41458" y="15099"/>
                  </a:lnTo>
                  <a:lnTo>
                    <a:pt x="42322" y="12051"/>
                  </a:lnTo>
                  <a:lnTo>
                    <a:pt x="40393" y="6802"/>
                  </a:lnTo>
                  <a:lnTo>
                    <a:pt x="30747" y="339"/>
                  </a:lnTo>
                  <a:close/>
                </a:path>
                <a:path w="45085" h="155575">
                  <a:moveTo>
                    <a:pt x="23789" y="1066"/>
                  </a:moveTo>
                  <a:lnTo>
                    <a:pt x="11625" y="12903"/>
                  </a:lnTo>
                  <a:lnTo>
                    <a:pt x="17064" y="12077"/>
                  </a:lnTo>
                  <a:lnTo>
                    <a:pt x="17214" y="12077"/>
                  </a:lnTo>
                  <a:lnTo>
                    <a:pt x="17232" y="11037"/>
                  </a:lnTo>
                  <a:lnTo>
                    <a:pt x="23430" y="1785"/>
                  </a:lnTo>
                  <a:lnTo>
                    <a:pt x="25178" y="1439"/>
                  </a:lnTo>
                  <a:lnTo>
                    <a:pt x="23789" y="1066"/>
                  </a:lnTo>
                  <a:close/>
                </a:path>
                <a:path w="45085" h="155575">
                  <a:moveTo>
                    <a:pt x="17214" y="12077"/>
                  </a:moveTo>
                  <a:lnTo>
                    <a:pt x="17064" y="12077"/>
                  </a:lnTo>
                  <a:lnTo>
                    <a:pt x="17213" y="12186"/>
                  </a:lnTo>
                  <a:close/>
                </a:path>
                <a:path w="45085" h="155575">
                  <a:moveTo>
                    <a:pt x="12575" y="8420"/>
                  </a:moveTo>
                  <a:lnTo>
                    <a:pt x="12238" y="8671"/>
                  </a:lnTo>
                  <a:lnTo>
                    <a:pt x="12182" y="9059"/>
                  </a:lnTo>
                  <a:lnTo>
                    <a:pt x="12575" y="8420"/>
                  </a:lnTo>
                  <a:close/>
                </a:path>
                <a:path w="45085" h="155575">
                  <a:moveTo>
                    <a:pt x="30241" y="0"/>
                  </a:moveTo>
                  <a:lnTo>
                    <a:pt x="22813" y="775"/>
                  </a:lnTo>
                  <a:lnTo>
                    <a:pt x="17612" y="4658"/>
                  </a:lnTo>
                  <a:lnTo>
                    <a:pt x="17983" y="4415"/>
                  </a:lnTo>
                  <a:lnTo>
                    <a:pt x="23789" y="1066"/>
                  </a:lnTo>
                  <a:lnTo>
                    <a:pt x="27066" y="1066"/>
                  </a:lnTo>
                  <a:lnTo>
                    <a:pt x="30747" y="339"/>
                  </a:lnTo>
                  <a:lnTo>
                    <a:pt x="30241" y="0"/>
                  </a:lnTo>
                  <a:close/>
                </a:path>
                <a:path w="45085" h="155575">
                  <a:moveTo>
                    <a:pt x="27066" y="1066"/>
                  </a:moveTo>
                  <a:lnTo>
                    <a:pt x="23789" y="1066"/>
                  </a:lnTo>
                  <a:lnTo>
                    <a:pt x="25178" y="1439"/>
                  </a:lnTo>
                  <a:lnTo>
                    <a:pt x="27066" y="1066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2061" y="3786470"/>
              <a:ext cx="200216" cy="1144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5155" y="5377414"/>
              <a:ext cx="248038" cy="1255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20589" y="5283667"/>
              <a:ext cx="372329" cy="2787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5409" y="3688633"/>
              <a:ext cx="388513" cy="2435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5104" y="2668515"/>
              <a:ext cx="514253" cy="26361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1869" y="1135866"/>
              <a:ext cx="350890" cy="2823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36033" y="2806122"/>
              <a:ext cx="796883" cy="5119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49936" y="2501104"/>
              <a:ext cx="340287" cy="13466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0971" y="2480912"/>
              <a:ext cx="151493" cy="13012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16425" y="5818068"/>
              <a:ext cx="136168" cy="1258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18411" y="5788108"/>
              <a:ext cx="214642" cy="1452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8223" y="1490000"/>
              <a:ext cx="314337" cy="16311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13579" y="1498873"/>
              <a:ext cx="122612" cy="9637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30147" y="1541289"/>
              <a:ext cx="204294" cy="13907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25210" y="1483953"/>
              <a:ext cx="342774" cy="12602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31745" y="1503980"/>
              <a:ext cx="131500" cy="103836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690609" y="5294765"/>
            <a:ext cx="294876" cy="136192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7.29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699EB-854C-7069-F5B0-9AE9685719F6}"/>
              </a:ext>
            </a:extLst>
          </p:cNvPr>
          <p:cNvSpPr txBox="1"/>
          <p:nvPr/>
        </p:nvSpPr>
        <p:spPr>
          <a:xfrm>
            <a:off x="1915987" y="8754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ฮาร์ดแวร์เพจจิ้งด้วย</a:t>
            </a:r>
            <a:r>
              <a:rPr lang="en-US" dirty="0">
                <a:solidFill>
                  <a:schemeClr val="accent1"/>
                </a:solidFill>
              </a:rPr>
              <a:t> TLB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B27222-6DBB-871B-1DFF-C0B5CBF6B8C6}"/>
              </a:ext>
            </a:extLst>
          </p:cNvPr>
          <p:cNvSpPr txBox="1"/>
          <p:nvPr/>
        </p:nvSpPr>
        <p:spPr>
          <a:xfrm>
            <a:off x="817149" y="56760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หมายเลขหน้าที่พบใน</a:t>
            </a:r>
            <a:r>
              <a:rPr lang="en-US" dirty="0">
                <a:solidFill>
                  <a:schemeClr val="accent1"/>
                </a:solidFill>
              </a:rPr>
              <a:t> TLB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F5F7D3-5529-56D3-3463-15FA341107EE}"/>
              </a:ext>
            </a:extLst>
          </p:cNvPr>
          <p:cNvSpPr txBox="1"/>
          <p:nvPr/>
        </p:nvSpPr>
        <p:spPr>
          <a:xfrm>
            <a:off x="974098" y="62566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หมายเลขหน้าไม่อยู่ใน</a:t>
            </a:r>
            <a:r>
              <a:rPr lang="en-US" dirty="0">
                <a:solidFill>
                  <a:schemeClr val="accent1"/>
                </a:solidFill>
              </a:rPr>
              <a:t> TLB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6076596" y="1568755"/>
            <a:ext cx="1240790" cy="0"/>
          </a:xfrm>
          <a:custGeom>
            <a:avLst/>
            <a:gdLst/>
            <a:ahLst/>
            <a:cxnLst/>
            <a:rect l="l" t="t" r="r" b="b"/>
            <a:pathLst>
              <a:path w="1240790">
                <a:moveTo>
                  <a:pt x="0" y="0"/>
                </a:moveTo>
                <a:lnTo>
                  <a:pt x="0" y="0"/>
                </a:lnTo>
                <a:lnTo>
                  <a:pt x="1223504" y="0"/>
                </a:lnTo>
                <a:lnTo>
                  <a:pt x="1240737" y="0"/>
                </a:lnTo>
              </a:path>
            </a:pathLst>
          </a:custGeom>
          <a:ln w="277200">
            <a:solidFill>
              <a:srgbClr val="FFF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1326" y="1566203"/>
            <a:ext cx="1724660" cy="284480"/>
          </a:xfrm>
          <a:custGeom>
            <a:avLst/>
            <a:gdLst/>
            <a:ahLst/>
            <a:cxnLst/>
            <a:rect l="l" t="t" r="r" b="b"/>
            <a:pathLst>
              <a:path w="1724660" h="284480">
                <a:moveTo>
                  <a:pt x="0" y="0"/>
                </a:moveTo>
                <a:lnTo>
                  <a:pt x="0" y="0"/>
                </a:lnTo>
                <a:lnTo>
                  <a:pt x="1707361" y="0"/>
                </a:lnTo>
                <a:lnTo>
                  <a:pt x="1724607" y="0"/>
                </a:lnTo>
              </a:path>
              <a:path w="1724660" h="284480">
                <a:moveTo>
                  <a:pt x="455712" y="284209"/>
                </a:moveTo>
                <a:lnTo>
                  <a:pt x="455712" y="284209"/>
                </a:lnTo>
                <a:lnTo>
                  <a:pt x="1486205" y="284209"/>
                </a:lnTo>
                <a:lnTo>
                  <a:pt x="1502562" y="284209"/>
                </a:lnTo>
              </a:path>
            </a:pathLst>
          </a:custGeom>
          <a:ln w="277200">
            <a:solidFill>
              <a:srgbClr val="FFF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9923" y="2245410"/>
            <a:ext cx="813516" cy="39485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5872480" y="2499602"/>
            <a:ext cx="969644" cy="0"/>
          </a:xfrm>
          <a:custGeom>
            <a:avLst/>
            <a:gdLst/>
            <a:ahLst/>
            <a:cxnLst/>
            <a:rect l="l" t="t" r="r" b="b"/>
            <a:pathLst>
              <a:path w="969645">
                <a:moveTo>
                  <a:pt x="0" y="0"/>
                </a:moveTo>
                <a:lnTo>
                  <a:pt x="0" y="0"/>
                </a:lnTo>
                <a:lnTo>
                  <a:pt x="951916" y="0"/>
                </a:lnTo>
                <a:lnTo>
                  <a:pt x="969223" y="0"/>
                </a:lnTo>
              </a:path>
            </a:pathLst>
          </a:custGeom>
          <a:ln w="277200">
            <a:solidFill>
              <a:srgbClr val="FFF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92475" y="2864684"/>
            <a:ext cx="17780" cy="6985"/>
          </a:xfrm>
          <a:custGeom>
            <a:avLst/>
            <a:gdLst/>
            <a:ahLst/>
            <a:cxnLst/>
            <a:rect l="l" t="t" r="r" b="b"/>
            <a:pathLst>
              <a:path w="17779" h="6985">
                <a:moveTo>
                  <a:pt x="0" y="6584"/>
                </a:moveTo>
                <a:lnTo>
                  <a:pt x="508" y="1158"/>
                </a:lnTo>
                <a:lnTo>
                  <a:pt x="6420" y="0"/>
                </a:lnTo>
                <a:lnTo>
                  <a:pt x="17737" y="3107"/>
                </a:lnTo>
              </a:path>
            </a:pathLst>
          </a:custGeom>
          <a:ln w="277200">
            <a:solidFill>
              <a:srgbClr val="FFF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1227" y="3482281"/>
            <a:ext cx="155575" cy="20320"/>
          </a:xfrm>
          <a:custGeom>
            <a:avLst/>
            <a:gdLst/>
            <a:ahLst/>
            <a:cxnLst/>
            <a:rect l="l" t="t" r="r" b="b"/>
            <a:pathLst>
              <a:path w="155575" h="20320">
                <a:moveTo>
                  <a:pt x="5864" y="19999"/>
                </a:moveTo>
                <a:lnTo>
                  <a:pt x="1505" y="19522"/>
                </a:lnTo>
                <a:lnTo>
                  <a:pt x="0" y="18594"/>
                </a:lnTo>
                <a:lnTo>
                  <a:pt x="1350" y="17215"/>
                </a:lnTo>
                <a:lnTo>
                  <a:pt x="41196" y="8055"/>
                </a:lnTo>
                <a:lnTo>
                  <a:pt x="81847" y="3026"/>
                </a:lnTo>
                <a:lnTo>
                  <a:pt x="130295" y="821"/>
                </a:lnTo>
                <a:lnTo>
                  <a:pt x="155291" y="0"/>
                </a:lnTo>
              </a:path>
            </a:pathLst>
          </a:custGeom>
          <a:ln w="277200">
            <a:solidFill>
              <a:srgbClr val="FFF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10011" y="4155016"/>
            <a:ext cx="3447415" cy="0"/>
          </a:xfrm>
          <a:custGeom>
            <a:avLst/>
            <a:gdLst/>
            <a:ahLst/>
            <a:cxnLst/>
            <a:rect l="l" t="t" r="r" b="b"/>
            <a:pathLst>
              <a:path w="3447415">
                <a:moveTo>
                  <a:pt x="0" y="0"/>
                </a:moveTo>
                <a:lnTo>
                  <a:pt x="0" y="0"/>
                </a:lnTo>
                <a:lnTo>
                  <a:pt x="3429785" y="0"/>
                </a:lnTo>
                <a:lnTo>
                  <a:pt x="3447021" y="0"/>
                </a:lnTo>
              </a:path>
            </a:pathLst>
          </a:custGeom>
          <a:ln w="277200">
            <a:solidFill>
              <a:srgbClr val="FFFF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1225183" y="2331146"/>
            <a:ext cx="1214755" cy="687070"/>
            <a:chOff x="1225183" y="2331146"/>
            <a:chExt cx="1214755" cy="687070"/>
          </a:xfrm>
        </p:grpSpPr>
        <p:sp>
          <p:nvSpPr>
            <p:cNvPr id="21" name="object 21"/>
            <p:cNvSpPr/>
            <p:nvPr/>
          </p:nvSpPr>
          <p:spPr>
            <a:xfrm>
              <a:off x="1225183" y="2469746"/>
              <a:ext cx="1214755" cy="0"/>
            </a:xfrm>
            <a:custGeom>
              <a:avLst/>
              <a:gdLst/>
              <a:ahLst/>
              <a:cxnLst/>
              <a:rect l="l" t="t" r="r" b="b"/>
              <a:pathLst>
                <a:path w="1214755">
                  <a:moveTo>
                    <a:pt x="0" y="0"/>
                  </a:moveTo>
                  <a:lnTo>
                    <a:pt x="0" y="0"/>
                  </a:lnTo>
                  <a:lnTo>
                    <a:pt x="1197319" y="0"/>
                  </a:lnTo>
                  <a:lnTo>
                    <a:pt x="1214183" y="0"/>
                  </a:lnTo>
                </a:path>
              </a:pathLst>
            </a:custGeom>
            <a:ln w="277200">
              <a:solidFill>
                <a:srgbClr val="FFFF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59675" y="2790342"/>
              <a:ext cx="463550" cy="89535"/>
            </a:xfrm>
            <a:custGeom>
              <a:avLst/>
              <a:gdLst/>
              <a:ahLst/>
              <a:cxnLst/>
              <a:rect l="l" t="t" r="r" b="b"/>
              <a:pathLst>
                <a:path w="463550" h="89535">
                  <a:moveTo>
                    <a:pt x="27035" y="89187"/>
                  </a:moveTo>
                  <a:lnTo>
                    <a:pt x="20244" y="82516"/>
                  </a:lnTo>
                  <a:lnTo>
                    <a:pt x="13207" y="78838"/>
                  </a:lnTo>
                  <a:lnTo>
                    <a:pt x="5922" y="78153"/>
                  </a:lnTo>
                  <a:lnTo>
                    <a:pt x="952" y="77684"/>
                  </a:lnTo>
                  <a:lnTo>
                    <a:pt x="26045" y="76892"/>
                  </a:lnTo>
                  <a:lnTo>
                    <a:pt x="36364" y="76192"/>
                  </a:lnTo>
                  <a:lnTo>
                    <a:pt x="48936" y="74464"/>
                  </a:lnTo>
                  <a:lnTo>
                    <a:pt x="63761" y="71707"/>
                  </a:lnTo>
                  <a:lnTo>
                    <a:pt x="80838" y="67922"/>
                  </a:lnTo>
                  <a:lnTo>
                    <a:pt x="99083" y="63615"/>
                  </a:lnTo>
                  <a:lnTo>
                    <a:pt x="117411" y="59290"/>
                  </a:lnTo>
                  <a:lnTo>
                    <a:pt x="174918" y="45993"/>
                  </a:lnTo>
                  <a:lnTo>
                    <a:pt x="228535" y="35464"/>
                  </a:lnTo>
                  <a:lnTo>
                    <a:pt x="293800" y="23889"/>
                  </a:lnTo>
                  <a:lnTo>
                    <a:pt x="341306" y="15726"/>
                  </a:lnTo>
                  <a:lnTo>
                    <a:pt x="368544" y="11256"/>
                  </a:lnTo>
                  <a:lnTo>
                    <a:pt x="379648" y="9418"/>
                  </a:lnTo>
                  <a:lnTo>
                    <a:pt x="389874" y="7692"/>
                  </a:lnTo>
                  <a:lnTo>
                    <a:pt x="399220" y="6075"/>
                  </a:lnTo>
                  <a:lnTo>
                    <a:pt x="407773" y="4606"/>
                  </a:lnTo>
                  <a:lnTo>
                    <a:pt x="446865" y="0"/>
                  </a:lnTo>
                  <a:lnTo>
                    <a:pt x="455217" y="210"/>
                  </a:lnTo>
                  <a:lnTo>
                    <a:pt x="463242" y="999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37628" y="2718170"/>
            <a:ext cx="924611" cy="44289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96948" y="3384186"/>
            <a:ext cx="946278" cy="41173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7818" y="3333345"/>
            <a:ext cx="806722" cy="1337574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9197" y="296037"/>
            <a:ext cx="3710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Memory</a:t>
            </a:r>
            <a:r>
              <a:rPr sz="3200" spc="-55" dirty="0"/>
              <a:t> </a:t>
            </a:r>
            <a:r>
              <a:rPr sz="3200" dirty="0"/>
              <a:t>Protection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439" y="1427099"/>
            <a:ext cx="26578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3944" y="1405255"/>
            <a:ext cx="6171565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Memory protection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implemented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associating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protection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bit </a:t>
            </a:r>
            <a:r>
              <a:rPr sz="1800" spc="-48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with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each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frame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Valid-invalid</a:t>
            </a:r>
            <a:r>
              <a:rPr sz="1800" b="1" spc="1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bit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attached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entry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table: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3439" y="2346325"/>
            <a:ext cx="265785" cy="274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894" y="2741041"/>
            <a:ext cx="234696" cy="2438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84705" y="2694813"/>
            <a:ext cx="5930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“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valid</a:t>
            </a:r>
            <a:r>
              <a:rPr sz="1800" spc="-5" dirty="0">
                <a:latin typeface="Arial MT"/>
                <a:cs typeface="Arial MT"/>
              </a:rPr>
              <a:t>”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indicates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associated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page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process</a:t>
            </a:r>
            <a:r>
              <a:rPr sz="1800" spc="-5" dirty="0">
                <a:latin typeface="Arial MT"/>
                <a:cs typeface="Arial MT"/>
              </a:rPr>
              <a:t>’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894" y="3385692"/>
            <a:ext cx="234696" cy="24384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84705" y="2873121"/>
            <a:ext cx="5333365" cy="104076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5" dirty="0">
                <a:latin typeface="Arial MT"/>
                <a:cs typeface="Arial MT"/>
              </a:rPr>
              <a:t>logical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thus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legal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“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invalid</a:t>
            </a:r>
            <a:r>
              <a:rPr sz="1800" spc="-5" dirty="0">
                <a:latin typeface="Arial MT"/>
                <a:cs typeface="Arial MT"/>
              </a:rPr>
              <a:t>”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indicates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page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process</a:t>
            </a:r>
            <a:r>
              <a:rPr sz="1800" spc="-5" dirty="0">
                <a:latin typeface="Arial MT"/>
                <a:cs typeface="Arial MT"/>
              </a:rPr>
              <a:t>’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0894" y="4030726"/>
            <a:ext cx="234696" cy="24383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183944" y="3984498"/>
            <a:ext cx="4784090" cy="1040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3384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page-table</a:t>
            </a:r>
            <a:r>
              <a:rPr sz="1800" b="1" spc="-2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length</a:t>
            </a:r>
            <a:r>
              <a:rPr sz="1800" b="1" spc="-2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register</a:t>
            </a:r>
            <a:r>
              <a:rPr sz="1800" b="1" spc="-2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(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PTLR</a:t>
            </a:r>
            <a:r>
              <a:rPr sz="1800" dirty="0"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800" spc="-5" dirty="0">
                <a:latin typeface="Arial MT"/>
                <a:cs typeface="Arial MT"/>
              </a:rPr>
              <a:t>Any violations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result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kernel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439" y="4747005"/>
            <a:ext cx="265785" cy="27431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635885" y="3019805"/>
            <a:ext cx="296376" cy="9582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62921" y="3001821"/>
            <a:ext cx="293517" cy="12664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44862" y="3049267"/>
            <a:ext cx="297703" cy="13620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45970" y="4980372"/>
            <a:ext cx="1009644" cy="43814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7.30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151265-4381-23CD-9058-CEF16CCB28DF}"/>
              </a:ext>
            </a:extLst>
          </p:cNvPr>
          <p:cNvSpPr txBox="1"/>
          <p:nvPr/>
        </p:nvSpPr>
        <p:spPr>
          <a:xfrm>
            <a:off x="2655614" y="11064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การป้องกันหน่วยความจำ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01A721-1F54-C02A-655D-13A41229B9C3}"/>
              </a:ext>
            </a:extLst>
          </p:cNvPr>
          <p:cNvSpPr txBox="1"/>
          <p:nvPr/>
        </p:nvSpPr>
        <p:spPr>
          <a:xfrm>
            <a:off x="1107589" y="1218552"/>
            <a:ext cx="652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การป้องกันหน่วยความจำดำเนินการโดยการเชื่อมโยงบิตการป้องกันกับแต่ละเฟรม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93F56F-CF63-BAB1-BB53-CE0BA8700284}"/>
              </a:ext>
            </a:extLst>
          </p:cNvPr>
          <p:cNvSpPr txBox="1"/>
          <p:nvPr/>
        </p:nvSpPr>
        <p:spPr>
          <a:xfrm>
            <a:off x="1103896" y="21665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บิตที่ถูกต้องและไม่ถูกต้องที่แนบมากับแต่ละรายการในตารางหน้า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4DDA44-88A4-E770-BB95-6A9FBB149AF9}"/>
              </a:ext>
            </a:extLst>
          </p:cNvPr>
          <p:cNvSpPr txBox="1"/>
          <p:nvPr/>
        </p:nvSpPr>
        <p:spPr>
          <a:xfrm>
            <a:off x="1428242" y="2519543"/>
            <a:ext cx="82875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ถูกต้อง</a:t>
            </a:r>
            <a:r>
              <a:rPr lang="en-US" dirty="0">
                <a:solidFill>
                  <a:schemeClr val="accent1"/>
                </a:solidFill>
              </a:rPr>
              <a:t>” บ่งชี้ว่าเพจที่เกี่ยวข้องอยู่ในพื้นที่ที่อยู่แบบลอจิคัลของกระบวนการ </a:t>
            </a:r>
            <a:r>
              <a:rPr lang="en-US" dirty="0" err="1">
                <a:solidFill>
                  <a:schemeClr val="accent1"/>
                </a:solidFill>
              </a:rPr>
              <a:t>และด้วยเหตุนี้จึงเป็นเพจทางกฎหมาย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305AD1-B280-0CED-3438-330899059124}"/>
              </a:ext>
            </a:extLst>
          </p:cNvPr>
          <p:cNvSpPr txBox="1"/>
          <p:nvPr/>
        </p:nvSpPr>
        <p:spPr>
          <a:xfrm>
            <a:off x="1428242" y="3147602"/>
            <a:ext cx="4859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“</a:t>
            </a:r>
            <a:r>
              <a:rPr lang="en-US" dirty="0" err="1">
                <a:solidFill>
                  <a:schemeClr val="accent1"/>
                </a:solidFill>
              </a:rPr>
              <a:t>ไม่ถูกต้อง</a:t>
            </a:r>
            <a:r>
              <a:rPr lang="en-US" dirty="0">
                <a:solidFill>
                  <a:schemeClr val="accent1"/>
                </a:solidFill>
              </a:rPr>
              <a:t>” </a:t>
            </a:r>
            <a:r>
              <a:rPr lang="en-US" dirty="0" err="1">
                <a:solidFill>
                  <a:schemeClr val="accent1"/>
                </a:solidFill>
              </a:rPr>
              <a:t>บ่งชี้ว่าเพจไม่อยู่ในพื้นที่ที่อยู่โลจิคัลของกระบวนการ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201416A-18F9-4814-469F-03E9696533D6}"/>
              </a:ext>
            </a:extLst>
          </p:cNvPr>
          <p:cNvSpPr txBox="1"/>
          <p:nvPr/>
        </p:nvSpPr>
        <p:spPr>
          <a:xfrm>
            <a:off x="1517600" y="3798070"/>
            <a:ext cx="4859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หรือใช้การลงทะเบียนความยาวหน้าตาราง</a:t>
            </a:r>
            <a:r>
              <a:rPr lang="en-US" dirty="0">
                <a:solidFill>
                  <a:schemeClr val="accent1"/>
                </a:solidFill>
              </a:rPr>
              <a:t> (PTLR)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783D08-E271-B297-E6AA-5FAE8C294FBB}"/>
              </a:ext>
            </a:extLst>
          </p:cNvPr>
          <p:cNvSpPr txBox="1"/>
          <p:nvPr/>
        </p:nvSpPr>
        <p:spPr>
          <a:xfrm>
            <a:off x="1103896" y="4523406"/>
            <a:ext cx="4859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การละเมิดใดๆ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ส่งผลให้เกิดกับดักกับเคอร์เนล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2393069" y="492164"/>
            <a:ext cx="92075" cy="186055"/>
          </a:xfrm>
          <a:custGeom>
            <a:avLst/>
            <a:gdLst/>
            <a:ahLst/>
            <a:cxnLst/>
            <a:rect l="l" t="t" r="r" b="b"/>
            <a:pathLst>
              <a:path w="92075" h="186054">
                <a:moveTo>
                  <a:pt x="55868" y="57286"/>
                </a:moveTo>
                <a:lnTo>
                  <a:pt x="48319" y="11195"/>
                </a:lnTo>
                <a:lnTo>
                  <a:pt x="40929" y="0"/>
                </a:lnTo>
                <a:lnTo>
                  <a:pt x="35290" y="1474"/>
                </a:lnTo>
                <a:lnTo>
                  <a:pt x="13735" y="42504"/>
                </a:lnTo>
                <a:lnTo>
                  <a:pt x="4705" y="86956"/>
                </a:lnTo>
                <a:lnTo>
                  <a:pt x="454" y="129776"/>
                </a:lnTo>
                <a:lnTo>
                  <a:pt x="0" y="141714"/>
                </a:lnTo>
                <a:lnTo>
                  <a:pt x="290" y="152332"/>
                </a:lnTo>
                <a:lnTo>
                  <a:pt x="19155" y="186025"/>
                </a:lnTo>
                <a:lnTo>
                  <a:pt x="27718" y="185522"/>
                </a:lnTo>
                <a:lnTo>
                  <a:pt x="62139" y="160370"/>
                </a:lnTo>
                <a:lnTo>
                  <a:pt x="83582" y="125475"/>
                </a:lnTo>
                <a:lnTo>
                  <a:pt x="91958" y="100730"/>
                </a:lnTo>
                <a:lnTo>
                  <a:pt x="90364" y="97741"/>
                </a:lnTo>
                <a:lnTo>
                  <a:pt x="51827" y="138443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96103" y="583844"/>
            <a:ext cx="1966595" cy="0"/>
          </a:xfrm>
          <a:custGeom>
            <a:avLst/>
            <a:gdLst/>
            <a:ahLst/>
            <a:cxnLst/>
            <a:rect l="l" t="t" r="r" b="b"/>
            <a:pathLst>
              <a:path w="1966595">
                <a:moveTo>
                  <a:pt x="0" y="0"/>
                </a:moveTo>
                <a:lnTo>
                  <a:pt x="0" y="0"/>
                </a:lnTo>
                <a:lnTo>
                  <a:pt x="1949461" y="0"/>
                </a:lnTo>
                <a:lnTo>
                  <a:pt x="1966414" y="0"/>
                </a:lnTo>
              </a:path>
            </a:pathLst>
          </a:custGeom>
          <a:ln w="277200">
            <a:solidFill>
              <a:srgbClr val="FF00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4740140" y="339745"/>
            <a:ext cx="1106170" cy="445134"/>
            <a:chOff x="4740140" y="339745"/>
            <a:chExt cx="1106170" cy="445134"/>
          </a:xfrm>
        </p:grpSpPr>
        <p:sp>
          <p:nvSpPr>
            <p:cNvPr id="15" name="object 15"/>
            <p:cNvSpPr/>
            <p:nvPr/>
          </p:nvSpPr>
          <p:spPr>
            <a:xfrm>
              <a:off x="4878740" y="478345"/>
              <a:ext cx="60325" cy="167640"/>
            </a:xfrm>
            <a:custGeom>
              <a:avLst/>
              <a:gdLst/>
              <a:ahLst/>
              <a:cxnLst/>
              <a:rect l="l" t="t" r="r" b="b"/>
              <a:pathLst>
                <a:path w="60325" h="167640">
                  <a:moveTo>
                    <a:pt x="60177" y="88268"/>
                  </a:moveTo>
                  <a:lnTo>
                    <a:pt x="53927" y="52220"/>
                  </a:lnTo>
                  <a:lnTo>
                    <a:pt x="51919" y="43455"/>
                  </a:lnTo>
                  <a:lnTo>
                    <a:pt x="49967" y="34394"/>
                  </a:lnTo>
                  <a:lnTo>
                    <a:pt x="48071" y="25036"/>
                  </a:lnTo>
                  <a:lnTo>
                    <a:pt x="45582" y="12361"/>
                  </a:lnTo>
                  <a:lnTo>
                    <a:pt x="42994" y="4818"/>
                  </a:lnTo>
                  <a:lnTo>
                    <a:pt x="40309" y="2409"/>
                  </a:lnTo>
                  <a:lnTo>
                    <a:pt x="37624" y="0"/>
                  </a:lnTo>
                  <a:lnTo>
                    <a:pt x="34197" y="1463"/>
                  </a:lnTo>
                  <a:lnTo>
                    <a:pt x="16923" y="39785"/>
                  </a:lnTo>
                  <a:lnTo>
                    <a:pt x="8032" y="78046"/>
                  </a:lnTo>
                  <a:lnTo>
                    <a:pt x="990" y="126074"/>
                  </a:lnTo>
                  <a:lnTo>
                    <a:pt x="0" y="144005"/>
                  </a:lnTo>
                  <a:lnTo>
                    <a:pt x="285" y="150987"/>
                  </a:lnTo>
                  <a:lnTo>
                    <a:pt x="1113" y="156588"/>
                  </a:lnTo>
                  <a:lnTo>
                    <a:pt x="2482" y="160809"/>
                  </a:lnTo>
                  <a:lnTo>
                    <a:pt x="4668" y="165517"/>
                  </a:lnTo>
                  <a:lnTo>
                    <a:pt x="7846" y="167490"/>
                  </a:lnTo>
                  <a:lnTo>
                    <a:pt x="12014" y="166730"/>
                  </a:lnTo>
                  <a:lnTo>
                    <a:pt x="31243" y="125184"/>
                  </a:lnTo>
                  <a:lnTo>
                    <a:pt x="38260" y="87408"/>
                  </a:lnTo>
                  <a:lnTo>
                    <a:pt x="40658" y="48067"/>
                  </a:lnTo>
                  <a:lnTo>
                    <a:pt x="40510" y="49835"/>
                  </a:lnTo>
                  <a:lnTo>
                    <a:pt x="40181" y="55362"/>
                  </a:lnTo>
                  <a:lnTo>
                    <a:pt x="39623" y="64748"/>
                  </a:lnTo>
                  <a:lnTo>
                    <a:pt x="38834" y="77994"/>
                  </a:lnTo>
                  <a:lnTo>
                    <a:pt x="37816" y="95099"/>
                  </a:lnTo>
                </a:path>
              </a:pathLst>
            </a:custGeom>
            <a:ln w="277200">
              <a:solidFill>
                <a:srgbClr val="FFFF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52170" y="581799"/>
              <a:ext cx="455930" cy="34290"/>
            </a:xfrm>
            <a:custGeom>
              <a:avLst/>
              <a:gdLst/>
              <a:ahLst/>
              <a:cxnLst/>
              <a:rect l="l" t="t" r="r" b="b"/>
              <a:pathLst>
                <a:path w="455929" h="34290">
                  <a:moveTo>
                    <a:pt x="63208" y="12107"/>
                  </a:moveTo>
                  <a:lnTo>
                    <a:pt x="18285" y="938"/>
                  </a:lnTo>
                  <a:lnTo>
                    <a:pt x="8663" y="208"/>
                  </a:lnTo>
                  <a:lnTo>
                    <a:pt x="5058" y="118"/>
                  </a:lnTo>
                  <a:lnTo>
                    <a:pt x="2662" y="59"/>
                  </a:lnTo>
                  <a:lnTo>
                    <a:pt x="1476" y="29"/>
                  </a:lnTo>
                  <a:lnTo>
                    <a:pt x="290" y="0"/>
                  </a:lnTo>
                  <a:lnTo>
                    <a:pt x="0" y="240"/>
                  </a:lnTo>
                  <a:lnTo>
                    <a:pt x="604" y="752"/>
                  </a:lnTo>
                  <a:lnTo>
                    <a:pt x="1210" y="1263"/>
                  </a:lnTo>
                  <a:lnTo>
                    <a:pt x="2432" y="2295"/>
                  </a:lnTo>
                  <a:lnTo>
                    <a:pt x="51135" y="7683"/>
                  </a:lnTo>
                  <a:lnTo>
                    <a:pt x="65370" y="7787"/>
                  </a:lnTo>
                  <a:lnTo>
                    <a:pt x="81209" y="7755"/>
                  </a:lnTo>
                  <a:lnTo>
                    <a:pt x="98416" y="7684"/>
                  </a:lnTo>
                  <a:lnTo>
                    <a:pt x="116754" y="7672"/>
                  </a:lnTo>
                  <a:lnTo>
                    <a:pt x="156827" y="7824"/>
                  </a:lnTo>
                  <a:lnTo>
                    <a:pt x="208920" y="10820"/>
                  </a:lnTo>
                  <a:lnTo>
                    <a:pt x="280523" y="19270"/>
                  </a:lnTo>
                  <a:lnTo>
                    <a:pt x="341862" y="27048"/>
                  </a:lnTo>
                  <a:lnTo>
                    <a:pt x="391469" y="31915"/>
                  </a:lnTo>
                  <a:lnTo>
                    <a:pt x="429343" y="33871"/>
                  </a:lnTo>
                  <a:lnTo>
                    <a:pt x="455486" y="32915"/>
                  </a:lnTo>
                </a:path>
              </a:pathLst>
            </a:custGeom>
            <a:ln w="277200">
              <a:solidFill>
                <a:srgbClr val="FF00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1039" y="285953"/>
            <a:ext cx="78060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Valid</a:t>
            </a:r>
            <a:r>
              <a:rPr sz="3200" spc="-25" dirty="0"/>
              <a:t> </a:t>
            </a:r>
            <a:r>
              <a:rPr sz="3200" spc="-5" dirty="0"/>
              <a:t>(v)</a:t>
            </a:r>
            <a:r>
              <a:rPr sz="3200" spc="-25" dirty="0"/>
              <a:t> </a:t>
            </a:r>
            <a:r>
              <a:rPr sz="3200" dirty="0"/>
              <a:t>or</a:t>
            </a:r>
            <a:r>
              <a:rPr sz="3200" spc="-5" dirty="0"/>
              <a:t> Invalid</a:t>
            </a:r>
            <a:r>
              <a:rPr sz="3200" spc="-25" dirty="0"/>
              <a:t> </a:t>
            </a:r>
            <a:r>
              <a:rPr sz="3200" spc="-5" dirty="0"/>
              <a:t>(i)</a:t>
            </a:r>
            <a:r>
              <a:rPr sz="3200" spc="-20" dirty="0"/>
              <a:t> </a:t>
            </a:r>
            <a:r>
              <a:rPr sz="3200" spc="-5" dirty="0"/>
              <a:t>Bit</a:t>
            </a:r>
            <a:r>
              <a:rPr sz="3200" spc="-20" dirty="0"/>
              <a:t> </a:t>
            </a:r>
            <a:r>
              <a:rPr sz="3200" dirty="0"/>
              <a:t>In</a:t>
            </a:r>
            <a:r>
              <a:rPr sz="3200" spc="-20" dirty="0"/>
              <a:t> </a:t>
            </a:r>
            <a:r>
              <a:rPr sz="3200" dirty="0"/>
              <a:t>A</a:t>
            </a:r>
            <a:r>
              <a:rPr sz="3200" spc="-5" dirty="0"/>
              <a:t> </a:t>
            </a:r>
            <a:r>
              <a:rPr sz="3200" dirty="0"/>
              <a:t>Page</a:t>
            </a:r>
            <a:r>
              <a:rPr sz="3200" spc="-25" dirty="0"/>
              <a:t> </a:t>
            </a:r>
            <a:r>
              <a:rPr sz="3200" dirty="0"/>
              <a:t>Table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927860" y="1341120"/>
            <a:ext cx="5504815" cy="4779645"/>
            <a:chOff x="1927860" y="1341120"/>
            <a:chExt cx="5504815" cy="47796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7860" y="1341120"/>
              <a:ext cx="5504688" cy="47792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84160" y="2868238"/>
              <a:ext cx="297815" cy="1859914"/>
            </a:xfrm>
            <a:custGeom>
              <a:avLst/>
              <a:gdLst/>
              <a:ahLst/>
              <a:cxnLst/>
              <a:rect l="l" t="t" r="r" b="b"/>
              <a:pathLst>
                <a:path w="297814" h="1859914">
                  <a:moveTo>
                    <a:pt x="0" y="0"/>
                  </a:moveTo>
                  <a:lnTo>
                    <a:pt x="297685" y="0"/>
                  </a:lnTo>
                  <a:lnTo>
                    <a:pt x="297685" y="1859522"/>
                  </a:lnTo>
                  <a:lnTo>
                    <a:pt x="0" y="1859522"/>
                  </a:lnTo>
                  <a:lnTo>
                    <a:pt x="0" y="0"/>
                  </a:lnTo>
                </a:path>
              </a:pathLst>
            </a:custGeom>
            <a:ln w="36000">
              <a:solidFill>
                <a:srgbClr val="FF00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5856" y="4294681"/>
              <a:ext cx="180658" cy="848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1566" y="4280888"/>
              <a:ext cx="115902" cy="793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3793" y="4206168"/>
              <a:ext cx="645906" cy="6607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5992" y="4469751"/>
              <a:ext cx="115249" cy="7999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50456" y="4669343"/>
              <a:ext cx="160188" cy="1175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4122" y="4724243"/>
              <a:ext cx="360598" cy="152994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7.31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B4400E-61A5-9A08-7B5F-B150BB9329BB}"/>
              </a:ext>
            </a:extLst>
          </p:cNvPr>
          <p:cNvSpPr txBox="1"/>
          <p:nvPr/>
        </p:nvSpPr>
        <p:spPr>
          <a:xfrm>
            <a:off x="1274514" y="874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บิตที่ถูกต้อง</a:t>
            </a:r>
            <a:r>
              <a:rPr lang="en-US" dirty="0">
                <a:solidFill>
                  <a:schemeClr val="accent1"/>
                </a:solidFill>
              </a:rPr>
              <a:t> (v) </a:t>
            </a:r>
            <a:r>
              <a:rPr lang="en-US" dirty="0" err="1">
                <a:solidFill>
                  <a:schemeClr val="accent1"/>
                </a:solidFill>
              </a:rPr>
              <a:t>หรือไม่ถูกต้อง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i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 err="1">
                <a:solidFill>
                  <a:schemeClr val="accent1"/>
                </a:solidFill>
              </a:rPr>
              <a:t>ในตารางเพจ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211810" y="1618457"/>
            <a:ext cx="1303655" cy="0"/>
          </a:xfrm>
          <a:custGeom>
            <a:avLst/>
            <a:gdLst/>
            <a:ahLst/>
            <a:cxnLst/>
            <a:rect l="l" t="t" r="r" b="b"/>
            <a:pathLst>
              <a:path w="1303655">
                <a:moveTo>
                  <a:pt x="0" y="0"/>
                </a:moveTo>
                <a:lnTo>
                  <a:pt x="0" y="0"/>
                </a:lnTo>
                <a:lnTo>
                  <a:pt x="1285954" y="0"/>
                </a:lnTo>
                <a:lnTo>
                  <a:pt x="1303100" y="0"/>
                </a:lnTo>
              </a:path>
            </a:pathLst>
          </a:custGeom>
          <a:ln w="277200">
            <a:solidFill>
              <a:srgbClr val="FF00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50334" y="1945235"/>
            <a:ext cx="813435" cy="0"/>
          </a:xfrm>
          <a:custGeom>
            <a:avLst/>
            <a:gdLst/>
            <a:ahLst/>
            <a:cxnLst/>
            <a:rect l="l" t="t" r="r" b="b"/>
            <a:pathLst>
              <a:path w="813435">
                <a:moveTo>
                  <a:pt x="0" y="0"/>
                </a:moveTo>
                <a:lnTo>
                  <a:pt x="0" y="0"/>
                </a:lnTo>
                <a:lnTo>
                  <a:pt x="796113" y="0"/>
                </a:lnTo>
                <a:lnTo>
                  <a:pt x="813052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6900" y="1936659"/>
            <a:ext cx="721995" cy="0"/>
          </a:xfrm>
          <a:custGeom>
            <a:avLst/>
            <a:gdLst/>
            <a:ahLst/>
            <a:cxnLst/>
            <a:rect l="l" t="t" r="r" b="b"/>
            <a:pathLst>
              <a:path w="721995">
                <a:moveTo>
                  <a:pt x="0" y="0"/>
                </a:moveTo>
                <a:lnTo>
                  <a:pt x="0" y="0"/>
                </a:lnTo>
                <a:lnTo>
                  <a:pt x="705223" y="0"/>
                </a:lnTo>
                <a:lnTo>
                  <a:pt x="721624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76345" y="1955811"/>
            <a:ext cx="654050" cy="0"/>
          </a:xfrm>
          <a:custGeom>
            <a:avLst/>
            <a:gdLst/>
            <a:ahLst/>
            <a:cxnLst/>
            <a:rect l="l" t="t" r="r" b="b"/>
            <a:pathLst>
              <a:path w="654050">
                <a:moveTo>
                  <a:pt x="0" y="0"/>
                </a:moveTo>
                <a:lnTo>
                  <a:pt x="0" y="0"/>
                </a:lnTo>
                <a:lnTo>
                  <a:pt x="637343" y="0"/>
                </a:lnTo>
                <a:lnTo>
                  <a:pt x="653685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81189" y="1944881"/>
            <a:ext cx="1049020" cy="0"/>
          </a:xfrm>
          <a:custGeom>
            <a:avLst/>
            <a:gdLst/>
            <a:ahLst/>
            <a:cxnLst/>
            <a:rect l="l" t="t" r="r" b="b"/>
            <a:pathLst>
              <a:path w="1049020">
                <a:moveTo>
                  <a:pt x="0" y="0"/>
                </a:moveTo>
                <a:lnTo>
                  <a:pt x="0" y="0"/>
                </a:lnTo>
                <a:lnTo>
                  <a:pt x="1032612" y="0"/>
                </a:lnTo>
                <a:lnTo>
                  <a:pt x="1049003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85956" y="2591047"/>
            <a:ext cx="478155" cy="0"/>
          </a:xfrm>
          <a:custGeom>
            <a:avLst/>
            <a:gdLst/>
            <a:ahLst/>
            <a:cxnLst/>
            <a:rect l="l" t="t" r="r" b="b"/>
            <a:pathLst>
              <a:path w="478154">
                <a:moveTo>
                  <a:pt x="0" y="0"/>
                </a:moveTo>
                <a:lnTo>
                  <a:pt x="0" y="0"/>
                </a:lnTo>
                <a:lnTo>
                  <a:pt x="460539" y="0"/>
                </a:lnTo>
                <a:lnTo>
                  <a:pt x="477600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8679" y="2605396"/>
            <a:ext cx="335915" cy="0"/>
          </a:xfrm>
          <a:custGeom>
            <a:avLst/>
            <a:gdLst/>
            <a:ahLst/>
            <a:cxnLst/>
            <a:rect l="l" t="t" r="r" b="b"/>
            <a:pathLst>
              <a:path w="335914">
                <a:moveTo>
                  <a:pt x="0" y="0"/>
                </a:moveTo>
                <a:lnTo>
                  <a:pt x="0" y="0"/>
                </a:lnTo>
                <a:lnTo>
                  <a:pt x="318854" y="0"/>
                </a:lnTo>
                <a:lnTo>
                  <a:pt x="335636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72778" y="3897217"/>
            <a:ext cx="1154430" cy="0"/>
          </a:xfrm>
          <a:custGeom>
            <a:avLst/>
            <a:gdLst/>
            <a:ahLst/>
            <a:cxnLst/>
            <a:rect l="l" t="t" r="r" b="b"/>
            <a:pathLst>
              <a:path w="1154430">
                <a:moveTo>
                  <a:pt x="0" y="0"/>
                </a:moveTo>
                <a:lnTo>
                  <a:pt x="0" y="0"/>
                </a:lnTo>
                <a:lnTo>
                  <a:pt x="1137068" y="0"/>
                </a:lnTo>
                <a:lnTo>
                  <a:pt x="1154039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12209" y="3897618"/>
            <a:ext cx="1122680" cy="0"/>
          </a:xfrm>
          <a:custGeom>
            <a:avLst/>
            <a:gdLst/>
            <a:ahLst/>
            <a:cxnLst/>
            <a:rect l="l" t="t" r="r" b="b"/>
            <a:pathLst>
              <a:path w="1122679">
                <a:moveTo>
                  <a:pt x="0" y="0"/>
                </a:moveTo>
                <a:lnTo>
                  <a:pt x="0" y="0"/>
                </a:lnTo>
                <a:lnTo>
                  <a:pt x="1105932" y="0"/>
                </a:lnTo>
                <a:lnTo>
                  <a:pt x="1122439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85723" y="4248742"/>
            <a:ext cx="352425" cy="4445"/>
          </a:xfrm>
          <a:custGeom>
            <a:avLst/>
            <a:gdLst/>
            <a:ahLst/>
            <a:cxnLst/>
            <a:rect l="l" t="t" r="r" b="b"/>
            <a:pathLst>
              <a:path w="352425" h="4445">
                <a:moveTo>
                  <a:pt x="25578" y="4450"/>
                </a:moveTo>
                <a:lnTo>
                  <a:pt x="243" y="13"/>
                </a:lnTo>
                <a:lnTo>
                  <a:pt x="42" y="9"/>
                </a:lnTo>
                <a:lnTo>
                  <a:pt x="1530" y="1"/>
                </a:lnTo>
                <a:lnTo>
                  <a:pt x="4434" y="1"/>
                </a:lnTo>
                <a:lnTo>
                  <a:pt x="11360" y="1"/>
                </a:lnTo>
                <a:lnTo>
                  <a:pt x="22308" y="0"/>
                </a:lnTo>
                <a:lnTo>
                  <a:pt x="37277" y="0"/>
                </a:lnTo>
                <a:lnTo>
                  <a:pt x="53582" y="30"/>
                </a:lnTo>
                <a:lnTo>
                  <a:pt x="94413" y="488"/>
                </a:lnTo>
                <a:lnTo>
                  <a:pt x="140683" y="1707"/>
                </a:lnTo>
                <a:lnTo>
                  <a:pt x="161219" y="2328"/>
                </a:lnTo>
                <a:lnTo>
                  <a:pt x="181603" y="2934"/>
                </a:lnTo>
                <a:lnTo>
                  <a:pt x="225582" y="3895"/>
                </a:lnTo>
                <a:lnTo>
                  <a:pt x="264469" y="4130"/>
                </a:lnTo>
                <a:lnTo>
                  <a:pt x="273295" y="4119"/>
                </a:lnTo>
                <a:lnTo>
                  <a:pt x="314498" y="3253"/>
                </a:lnTo>
                <a:lnTo>
                  <a:pt x="328920" y="2175"/>
                </a:lnTo>
                <a:lnTo>
                  <a:pt x="334842" y="1878"/>
                </a:lnTo>
                <a:lnTo>
                  <a:pt x="339477" y="1824"/>
                </a:lnTo>
                <a:lnTo>
                  <a:pt x="344113" y="1770"/>
                </a:lnTo>
                <a:lnTo>
                  <a:pt x="348423" y="2497"/>
                </a:lnTo>
                <a:lnTo>
                  <a:pt x="352405" y="4005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82481" y="4257375"/>
            <a:ext cx="254635" cy="17145"/>
          </a:xfrm>
          <a:custGeom>
            <a:avLst/>
            <a:gdLst/>
            <a:ahLst/>
            <a:cxnLst/>
            <a:rect l="l" t="t" r="r" b="b"/>
            <a:pathLst>
              <a:path w="254635" h="17145">
                <a:moveTo>
                  <a:pt x="5861" y="0"/>
                </a:moveTo>
                <a:lnTo>
                  <a:pt x="2466" y="523"/>
                </a:lnTo>
                <a:lnTo>
                  <a:pt x="595" y="811"/>
                </a:lnTo>
                <a:lnTo>
                  <a:pt x="249" y="865"/>
                </a:lnTo>
                <a:lnTo>
                  <a:pt x="6" y="902"/>
                </a:lnTo>
                <a:lnTo>
                  <a:pt x="231" y="1000"/>
                </a:lnTo>
                <a:lnTo>
                  <a:pt x="462" y="1053"/>
                </a:lnTo>
                <a:lnTo>
                  <a:pt x="1411" y="1270"/>
                </a:lnTo>
                <a:lnTo>
                  <a:pt x="41919" y="3695"/>
                </a:lnTo>
                <a:lnTo>
                  <a:pt x="62136" y="3956"/>
                </a:lnTo>
                <a:lnTo>
                  <a:pt x="72878" y="4113"/>
                </a:lnTo>
                <a:lnTo>
                  <a:pt x="83933" y="4304"/>
                </a:lnTo>
                <a:lnTo>
                  <a:pt x="95300" y="4529"/>
                </a:lnTo>
                <a:lnTo>
                  <a:pt x="107919" y="4784"/>
                </a:lnTo>
                <a:lnTo>
                  <a:pt x="122730" y="5069"/>
                </a:lnTo>
                <a:lnTo>
                  <a:pt x="139733" y="5383"/>
                </a:lnTo>
                <a:lnTo>
                  <a:pt x="158926" y="5728"/>
                </a:lnTo>
                <a:lnTo>
                  <a:pt x="177609" y="6093"/>
                </a:lnTo>
                <a:lnTo>
                  <a:pt x="224287" y="7800"/>
                </a:lnTo>
                <a:lnTo>
                  <a:pt x="237676" y="9390"/>
                </a:lnTo>
                <a:lnTo>
                  <a:pt x="243299" y="10269"/>
                </a:lnTo>
                <a:lnTo>
                  <a:pt x="247312" y="11165"/>
                </a:lnTo>
                <a:lnTo>
                  <a:pt x="249716" y="12078"/>
                </a:lnTo>
                <a:lnTo>
                  <a:pt x="252120" y="12991"/>
                </a:lnTo>
                <a:lnTo>
                  <a:pt x="253465" y="13921"/>
                </a:lnTo>
                <a:lnTo>
                  <a:pt x="253750" y="14868"/>
                </a:lnTo>
                <a:lnTo>
                  <a:pt x="254149" y="16193"/>
                </a:lnTo>
                <a:lnTo>
                  <a:pt x="252646" y="16651"/>
                </a:lnTo>
                <a:lnTo>
                  <a:pt x="249240" y="1624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32868" y="4510907"/>
            <a:ext cx="509270" cy="0"/>
          </a:xfrm>
          <a:custGeom>
            <a:avLst/>
            <a:gdLst/>
            <a:ahLst/>
            <a:cxnLst/>
            <a:rect l="l" t="t" r="r" b="b"/>
            <a:pathLst>
              <a:path w="509270">
                <a:moveTo>
                  <a:pt x="0" y="0"/>
                </a:moveTo>
                <a:lnTo>
                  <a:pt x="0" y="0"/>
                </a:lnTo>
                <a:lnTo>
                  <a:pt x="492943" y="0"/>
                </a:lnTo>
                <a:lnTo>
                  <a:pt x="508845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22341" y="4537537"/>
            <a:ext cx="732155" cy="0"/>
          </a:xfrm>
          <a:custGeom>
            <a:avLst/>
            <a:gdLst/>
            <a:ahLst/>
            <a:cxnLst/>
            <a:rect l="l" t="t" r="r" b="b"/>
            <a:pathLst>
              <a:path w="732155">
                <a:moveTo>
                  <a:pt x="0" y="0"/>
                </a:moveTo>
                <a:lnTo>
                  <a:pt x="0" y="0"/>
                </a:lnTo>
                <a:lnTo>
                  <a:pt x="715055" y="0"/>
                </a:lnTo>
                <a:lnTo>
                  <a:pt x="731684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32452" y="3881114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5">
                <a:moveTo>
                  <a:pt x="0" y="0"/>
                </a:moveTo>
                <a:lnTo>
                  <a:pt x="0" y="0"/>
                </a:lnTo>
                <a:lnTo>
                  <a:pt x="255155" y="0"/>
                </a:lnTo>
                <a:lnTo>
                  <a:pt x="272165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5689" y="3869734"/>
            <a:ext cx="306705" cy="0"/>
          </a:xfrm>
          <a:custGeom>
            <a:avLst/>
            <a:gdLst/>
            <a:ahLst/>
            <a:cxnLst/>
            <a:rect l="l" t="t" r="r" b="b"/>
            <a:pathLst>
              <a:path w="306704">
                <a:moveTo>
                  <a:pt x="0" y="0"/>
                </a:moveTo>
                <a:lnTo>
                  <a:pt x="0" y="0"/>
                </a:lnTo>
                <a:lnTo>
                  <a:pt x="291157" y="0"/>
                </a:lnTo>
                <a:lnTo>
                  <a:pt x="306481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3595" y="3164434"/>
            <a:ext cx="2308468" cy="491227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3461473" y="2463267"/>
            <a:ext cx="2300605" cy="741045"/>
            <a:chOff x="3461473" y="2463267"/>
            <a:chExt cx="2300605" cy="741045"/>
          </a:xfrm>
        </p:grpSpPr>
        <p:sp>
          <p:nvSpPr>
            <p:cNvPr id="37" name="object 37"/>
            <p:cNvSpPr/>
            <p:nvPr/>
          </p:nvSpPr>
          <p:spPr>
            <a:xfrm>
              <a:off x="3461473" y="2601867"/>
              <a:ext cx="2300605" cy="276225"/>
            </a:xfrm>
            <a:custGeom>
              <a:avLst/>
              <a:gdLst/>
              <a:ahLst/>
              <a:cxnLst/>
              <a:rect l="l" t="t" r="r" b="b"/>
              <a:pathLst>
                <a:path w="2300604" h="276225">
                  <a:moveTo>
                    <a:pt x="1138029" y="0"/>
                  </a:moveTo>
                  <a:lnTo>
                    <a:pt x="1138029" y="0"/>
                  </a:lnTo>
                  <a:lnTo>
                    <a:pt x="2283137" y="0"/>
                  </a:lnTo>
                  <a:lnTo>
                    <a:pt x="2300228" y="0"/>
                  </a:lnTo>
                </a:path>
                <a:path w="2300604" h="276225">
                  <a:moveTo>
                    <a:pt x="0" y="276223"/>
                  </a:moveTo>
                  <a:lnTo>
                    <a:pt x="0" y="276223"/>
                  </a:lnTo>
                  <a:lnTo>
                    <a:pt x="1107622" y="276223"/>
                  </a:lnTo>
                  <a:lnTo>
                    <a:pt x="1124153" y="276223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2886" y="2899540"/>
              <a:ext cx="240072" cy="993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0154" y="2875842"/>
              <a:ext cx="436366" cy="32093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6383" y="3063613"/>
              <a:ext cx="230436" cy="14027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911588" y="3184188"/>
              <a:ext cx="15875" cy="13335"/>
            </a:xfrm>
            <a:custGeom>
              <a:avLst/>
              <a:gdLst/>
              <a:ahLst/>
              <a:cxnLst/>
              <a:rect l="l" t="t" r="r" b="b"/>
              <a:pathLst>
                <a:path w="15875" h="13335">
                  <a:moveTo>
                    <a:pt x="2630" y="0"/>
                  </a:moveTo>
                  <a:lnTo>
                    <a:pt x="509" y="1617"/>
                  </a:lnTo>
                  <a:lnTo>
                    <a:pt x="0" y="5406"/>
                  </a:lnTo>
                  <a:lnTo>
                    <a:pt x="600" y="6882"/>
                  </a:lnTo>
                  <a:lnTo>
                    <a:pt x="8149" y="12790"/>
                  </a:lnTo>
                  <a:lnTo>
                    <a:pt x="11653" y="12363"/>
                  </a:lnTo>
                  <a:lnTo>
                    <a:pt x="15449" y="7513"/>
                  </a:lnTo>
                  <a:lnTo>
                    <a:pt x="15022" y="4009"/>
                  </a:lnTo>
                  <a:lnTo>
                    <a:pt x="11817" y="1501"/>
                  </a:lnTo>
                  <a:lnTo>
                    <a:pt x="10886" y="1108"/>
                  </a:lnTo>
                  <a:lnTo>
                    <a:pt x="2630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6401" y="296037"/>
            <a:ext cx="27120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Shared</a:t>
            </a:r>
            <a:r>
              <a:rPr sz="3200" spc="-60" dirty="0"/>
              <a:t> </a:t>
            </a:r>
            <a:r>
              <a:rPr sz="3200" spc="-5" dirty="0"/>
              <a:t>Pages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439" y="1427099"/>
            <a:ext cx="26578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0894" y="1821814"/>
            <a:ext cx="234696" cy="2438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0894" y="2466720"/>
            <a:ext cx="234696" cy="2438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3439" y="3361309"/>
            <a:ext cx="265785" cy="27431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0894" y="3755720"/>
            <a:ext cx="234696" cy="2441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0894" y="4126738"/>
            <a:ext cx="234696" cy="2438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83944" y="1309243"/>
            <a:ext cx="6318885" cy="334581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Shared</a:t>
            </a:r>
            <a:r>
              <a:rPr sz="1800" b="1" spc="-4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  <a:p>
            <a:pPr marL="413384" marR="135255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latin typeface="Arial MT"/>
                <a:cs typeface="Arial MT"/>
              </a:rPr>
              <a:t>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copy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read-only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(reentrant)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shared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among </a:t>
            </a:r>
            <a:r>
              <a:rPr sz="1800" spc="-5" dirty="0">
                <a:latin typeface="Arial MT"/>
                <a:cs typeface="Arial MT"/>
              </a:rPr>
              <a:t> processes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(i.e.,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text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editors,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compilers,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window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systems).</a:t>
            </a:r>
            <a:endParaRPr sz="1800">
              <a:latin typeface="Arial MT"/>
              <a:cs typeface="Arial MT"/>
            </a:endParaRPr>
          </a:p>
          <a:p>
            <a:pPr marL="413384" marR="223520">
              <a:lnSpc>
                <a:spcPct val="100000"/>
              </a:lnSpc>
              <a:spcBef>
                <a:spcPts val="760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Shared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code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must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appear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same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location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logical </a:t>
            </a:r>
            <a:r>
              <a:rPr sz="1800" spc="-48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address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space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processes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Private</a:t>
            </a:r>
            <a:r>
              <a:rPr sz="1800" b="1" spc="2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code</a:t>
            </a:r>
            <a:r>
              <a:rPr sz="1800" b="1" spc="-3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and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keeps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separate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copy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endParaRPr sz="1800">
              <a:latin typeface="Arial MT"/>
              <a:cs typeface="Arial MT"/>
            </a:endParaRPr>
          </a:p>
          <a:p>
            <a:pPr marL="413384" marR="641985">
              <a:lnSpc>
                <a:spcPct val="100000"/>
              </a:lnSpc>
              <a:spcBef>
                <a:spcPts val="760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pages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for the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private code and data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can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appear </a:t>
            </a:r>
            <a:r>
              <a:rPr sz="1800" spc="-4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anywhere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logical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address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space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0520" y="1159037"/>
            <a:ext cx="443603" cy="23083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656046" y="1458382"/>
            <a:ext cx="395769" cy="19490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19380" y="1353992"/>
            <a:ext cx="447495" cy="285341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081168" y="1429946"/>
            <a:ext cx="320437" cy="17425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31832" y="1347440"/>
            <a:ext cx="556176" cy="255565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5814276" y="2939224"/>
            <a:ext cx="45720" cy="29845"/>
          </a:xfrm>
          <a:custGeom>
            <a:avLst/>
            <a:gdLst/>
            <a:ahLst/>
            <a:cxnLst/>
            <a:rect l="l" t="t" r="r" b="b"/>
            <a:pathLst>
              <a:path w="45720" h="29844">
                <a:moveTo>
                  <a:pt x="41516" y="8496"/>
                </a:moveTo>
                <a:lnTo>
                  <a:pt x="41414" y="5003"/>
                </a:lnTo>
                <a:lnTo>
                  <a:pt x="40576" y="3733"/>
                </a:lnTo>
                <a:lnTo>
                  <a:pt x="35737" y="1460"/>
                </a:lnTo>
                <a:lnTo>
                  <a:pt x="32639" y="0"/>
                </a:lnTo>
                <a:lnTo>
                  <a:pt x="24714" y="469"/>
                </a:lnTo>
                <a:lnTo>
                  <a:pt x="17640" y="2006"/>
                </a:lnTo>
                <a:lnTo>
                  <a:pt x="14820" y="2616"/>
                </a:lnTo>
                <a:lnTo>
                  <a:pt x="12230" y="3238"/>
                </a:lnTo>
                <a:lnTo>
                  <a:pt x="7073" y="5499"/>
                </a:lnTo>
                <a:lnTo>
                  <a:pt x="469" y="10223"/>
                </a:lnTo>
                <a:lnTo>
                  <a:pt x="0" y="13144"/>
                </a:lnTo>
                <a:lnTo>
                  <a:pt x="2857" y="17132"/>
                </a:lnTo>
                <a:lnTo>
                  <a:pt x="5435" y="17716"/>
                </a:lnTo>
                <a:lnTo>
                  <a:pt x="11290" y="14516"/>
                </a:lnTo>
                <a:lnTo>
                  <a:pt x="15506" y="13131"/>
                </a:lnTo>
                <a:lnTo>
                  <a:pt x="16891" y="12903"/>
                </a:lnTo>
                <a:lnTo>
                  <a:pt x="18999" y="12560"/>
                </a:lnTo>
                <a:lnTo>
                  <a:pt x="19685" y="12446"/>
                </a:lnTo>
                <a:lnTo>
                  <a:pt x="22593" y="11963"/>
                </a:lnTo>
                <a:lnTo>
                  <a:pt x="25704" y="11379"/>
                </a:lnTo>
                <a:lnTo>
                  <a:pt x="31750" y="10477"/>
                </a:lnTo>
                <a:lnTo>
                  <a:pt x="39890" y="10223"/>
                </a:lnTo>
                <a:lnTo>
                  <a:pt x="41516" y="8496"/>
                </a:lnTo>
                <a:close/>
              </a:path>
              <a:path w="45720" h="29844">
                <a:moveTo>
                  <a:pt x="45605" y="18224"/>
                </a:moveTo>
                <a:lnTo>
                  <a:pt x="43510" y="15367"/>
                </a:lnTo>
                <a:lnTo>
                  <a:pt x="41884" y="14833"/>
                </a:lnTo>
                <a:lnTo>
                  <a:pt x="34912" y="17106"/>
                </a:lnTo>
                <a:lnTo>
                  <a:pt x="29248" y="18580"/>
                </a:lnTo>
                <a:lnTo>
                  <a:pt x="23469" y="19126"/>
                </a:lnTo>
                <a:lnTo>
                  <a:pt x="23101" y="19164"/>
                </a:lnTo>
                <a:lnTo>
                  <a:pt x="20612" y="19392"/>
                </a:lnTo>
                <a:lnTo>
                  <a:pt x="19443" y="19507"/>
                </a:lnTo>
                <a:lnTo>
                  <a:pt x="19443" y="23469"/>
                </a:lnTo>
                <a:lnTo>
                  <a:pt x="19291" y="26606"/>
                </a:lnTo>
                <a:lnTo>
                  <a:pt x="19431" y="23469"/>
                </a:lnTo>
                <a:lnTo>
                  <a:pt x="19443" y="19507"/>
                </a:lnTo>
                <a:lnTo>
                  <a:pt x="18656" y="19570"/>
                </a:lnTo>
                <a:lnTo>
                  <a:pt x="18656" y="23622"/>
                </a:lnTo>
                <a:lnTo>
                  <a:pt x="18503" y="21920"/>
                </a:lnTo>
                <a:lnTo>
                  <a:pt x="18630" y="21767"/>
                </a:lnTo>
                <a:lnTo>
                  <a:pt x="18529" y="22161"/>
                </a:lnTo>
                <a:lnTo>
                  <a:pt x="18656" y="23622"/>
                </a:lnTo>
                <a:lnTo>
                  <a:pt x="18656" y="19570"/>
                </a:lnTo>
                <a:lnTo>
                  <a:pt x="17386" y="19659"/>
                </a:lnTo>
                <a:lnTo>
                  <a:pt x="14528" y="19697"/>
                </a:lnTo>
                <a:lnTo>
                  <a:pt x="14389" y="19177"/>
                </a:lnTo>
                <a:lnTo>
                  <a:pt x="13843" y="18872"/>
                </a:lnTo>
                <a:lnTo>
                  <a:pt x="11595" y="17614"/>
                </a:lnTo>
                <a:lnTo>
                  <a:pt x="11595" y="19761"/>
                </a:lnTo>
                <a:lnTo>
                  <a:pt x="9486" y="21920"/>
                </a:lnTo>
                <a:lnTo>
                  <a:pt x="11480" y="19862"/>
                </a:lnTo>
                <a:lnTo>
                  <a:pt x="11366" y="19710"/>
                </a:lnTo>
                <a:lnTo>
                  <a:pt x="11595" y="19761"/>
                </a:lnTo>
                <a:lnTo>
                  <a:pt x="11595" y="17614"/>
                </a:lnTo>
                <a:lnTo>
                  <a:pt x="11049" y="17297"/>
                </a:lnTo>
                <a:lnTo>
                  <a:pt x="9448" y="17310"/>
                </a:lnTo>
                <a:lnTo>
                  <a:pt x="5092" y="19862"/>
                </a:lnTo>
                <a:lnTo>
                  <a:pt x="3454" y="23469"/>
                </a:lnTo>
                <a:lnTo>
                  <a:pt x="5727" y="26454"/>
                </a:lnTo>
                <a:lnTo>
                  <a:pt x="7404" y="29095"/>
                </a:lnTo>
                <a:lnTo>
                  <a:pt x="11176" y="29464"/>
                </a:lnTo>
                <a:lnTo>
                  <a:pt x="11557" y="29476"/>
                </a:lnTo>
                <a:lnTo>
                  <a:pt x="16916" y="29743"/>
                </a:lnTo>
                <a:lnTo>
                  <a:pt x="17538" y="29781"/>
                </a:lnTo>
                <a:lnTo>
                  <a:pt x="20904" y="29692"/>
                </a:lnTo>
                <a:lnTo>
                  <a:pt x="21463" y="29667"/>
                </a:lnTo>
                <a:lnTo>
                  <a:pt x="24295" y="29502"/>
                </a:lnTo>
                <a:lnTo>
                  <a:pt x="27127" y="29337"/>
                </a:lnTo>
                <a:lnTo>
                  <a:pt x="31369" y="29044"/>
                </a:lnTo>
                <a:lnTo>
                  <a:pt x="37998" y="25793"/>
                </a:lnTo>
                <a:lnTo>
                  <a:pt x="45250" y="20485"/>
                </a:lnTo>
                <a:lnTo>
                  <a:pt x="45491" y="18935"/>
                </a:lnTo>
                <a:lnTo>
                  <a:pt x="45605" y="18224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87140" y="2847806"/>
            <a:ext cx="476154" cy="12690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93556" y="2857926"/>
            <a:ext cx="301211" cy="9643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999999" y="2831834"/>
            <a:ext cx="153925" cy="9666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274352" y="2826130"/>
            <a:ext cx="319923" cy="145362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696827" y="2878406"/>
            <a:ext cx="384764" cy="95313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223631" y="2875334"/>
            <a:ext cx="138047" cy="5011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458279" y="2838209"/>
            <a:ext cx="270616" cy="9344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812367" y="2819261"/>
            <a:ext cx="333689" cy="104945"/>
          </a:xfrm>
          <a:prstGeom prst="rect">
            <a:avLst/>
          </a:prstGeom>
        </p:spPr>
      </p:pic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7.32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6FE4A9-AA28-4D2F-B5ED-E147D7716E0B}"/>
              </a:ext>
            </a:extLst>
          </p:cNvPr>
          <p:cNvSpPr txBox="1"/>
          <p:nvPr/>
        </p:nvSpPr>
        <p:spPr>
          <a:xfrm>
            <a:off x="5859996" y="53620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เพจที่ใช้ร่วมกัน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6CB52E5-EB8F-CE14-44A2-3F574D0E69D3}"/>
              </a:ext>
            </a:extLst>
          </p:cNvPr>
          <p:cNvSpPr txBox="1"/>
          <p:nvPr/>
        </p:nvSpPr>
        <p:spPr>
          <a:xfrm>
            <a:off x="2058007" y="1197022"/>
            <a:ext cx="5217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รหัสที่ใช้ร่วมกัน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BCC62-CA15-19B5-B97D-A1E86FC3E8C3}"/>
              </a:ext>
            </a:extLst>
          </p:cNvPr>
          <p:cNvSpPr txBox="1"/>
          <p:nvPr/>
        </p:nvSpPr>
        <p:spPr>
          <a:xfrm>
            <a:off x="1518615" y="1605635"/>
            <a:ext cx="5217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สำเนาหนึ่งของโค้ดอ่านอย่างเดียว</a:t>
            </a:r>
            <a:r>
              <a:rPr lang="en-US" dirty="0">
                <a:solidFill>
                  <a:schemeClr val="accent1"/>
                </a:solidFill>
              </a:rPr>
              <a:t> (reentrant) </a:t>
            </a:r>
            <a:r>
              <a:rPr lang="en-US" dirty="0" err="1">
                <a:solidFill>
                  <a:schemeClr val="accent1"/>
                </a:solidFill>
              </a:rPr>
              <a:t>ที่ใช้ร่วมกันระหว่างกระบวนการต่างๆ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เช่น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โปรแกรมแก้ไขข้อความ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คอมไพเลอร์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ระบบหน้าต่าง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63D646-BA6F-1CEC-D320-475C132DF704}"/>
              </a:ext>
            </a:extLst>
          </p:cNvPr>
          <p:cNvSpPr txBox="1"/>
          <p:nvPr/>
        </p:nvSpPr>
        <p:spPr>
          <a:xfrm>
            <a:off x="1428242" y="2224192"/>
            <a:ext cx="8063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รหัสที่ใช้ร่วมกันต้องปรากฏในตำแหน่งเดียวกันในพื้นที่ที่อยู่แบบลอจิคัลของกระบวนการทั้งหมด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C6BA51A-9289-2042-855F-7306461AA147}"/>
              </a:ext>
            </a:extLst>
          </p:cNvPr>
          <p:cNvSpPr txBox="1"/>
          <p:nvPr/>
        </p:nvSpPr>
        <p:spPr>
          <a:xfrm>
            <a:off x="1967611" y="3137999"/>
            <a:ext cx="5217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รหัสส่วนตัวและข้อมูล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DB2CDE-BCC5-B506-9C5A-DDF5E317A035}"/>
              </a:ext>
            </a:extLst>
          </p:cNvPr>
          <p:cNvSpPr txBox="1"/>
          <p:nvPr/>
        </p:nvSpPr>
        <p:spPr>
          <a:xfrm>
            <a:off x="1478150" y="3545079"/>
            <a:ext cx="5217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แต่ละกระบวนการจะเก็บสำเนาโค้ดและข้อมูลแยกกัน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38DEFA-D8AB-6B38-E976-1DD77C1469E4}"/>
              </a:ext>
            </a:extLst>
          </p:cNvPr>
          <p:cNvSpPr txBox="1"/>
          <p:nvPr/>
        </p:nvSpPr>
        <p:spPr>
          <a:xfrm>
            <a:off x="1478150" y="3941166"/>
            <a:ext cx="8063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หน้าสำหรับโค้ดส่วนตัวและข้อมูลสามารถปรากฏได้ทุกที่ในพื้นที่แอดเดรสแบบลอจิคัล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6004" y="296037"/>
            <a:ext cx="44945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Shared</a:t>
            </a:r>
            <a:r>
              <a:rPr sz="3200" spc="-35" dirty="0"/>
              <a:t> </a:t>
            </a:r>
            <a:r>
              <a:rPr sz="3200" spc="-5" dirty="0"/>
              <a:t>Pages</a:t>
            </a:r>
            <a:r>
              <a:rPr sz="3200" spc="-35" dirty="0"/>
              <a:t> </a:t>
            </a:r>
            <a:r>
              <a:rPr sz="3200" spc="-5" dirty="0"/>
              <a:t>Example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249680" y="978408"/>
            <a:ext cx="5172710" cy="5074920"/>
            <a:chOff x="1249680" y="978408"/>
            <a:chExt cx="5172710" cy="5074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9680" y="978408"/>
              <a:ext cx="5172455" cy="50749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87345" y="1209294"/>
              <a:ext cx="2505710" cy="3444240"/>
            </a:xfrm>
            <a:custGeom>
              <a:avLst/>
              <a:gdLst/>
              <a:ahLst/>
              <a:cxnLst/>
              <a:rect l="l" t="t" r="r" b="b"/>
              <a:pathLst>
                <a:path w="2505710" h="3444240">
                  <a:moveTo>
                    <a:pt x="0" y="170687"/>
                  </a:moveTo>
                  <a:lnTo>
                    <a:pt x="20776" y="104263"/>
                  </a:lnTo>
                  <a:lnTo>
                    <a:pt x="77438" y="50006"/>
                  </a:lnTo>
                  <a:lnTo>
                    <a:pt x="116569" y="29159"/>
                  </a:lnTo>
                  <a:lnTo>
                    <a:pt x="161484" y="13418"/>
                  </a:lnTo>
                  <a:lnTo>
                    <a:pt x="211120" y="3469"/>
                  </a:lnTo>
                  <a:lnTo>
                    <a:pt x="264414" y="0"/>
                  </a:lnTo>
                  <a:lnTo>
                    <a:pt x="317707" y="3469"/>
                  </a:lnTo>
                  <a:lnTo>
                    <a:pt x="367343" y="13418"/>
                  </a:lnTo>
                  <a:lnTo>
                    <a:pt x="412258" y="29159"/>
                  </a:lnTo>
                  <a:lnTo>
                    <a:pt x="451389" y="50006"/>
                  </a:lnTo>
                  <a:lnTo>
                    <a:pt x="483675" y="75269"/>
                  </a:lnTo>
                  <a:lnTo>
                    <a:pt x="523456" y="136298"/>
                  </a:lnTo>
                  <a:lnTo>
                    <a:pt x="528828" y="170687"/>
                  </a:lnTo>
                  <a:lnTo>
                    <a:pt x="523456" y="205077"/>
                  </a:lnTo>
                  <a:lnTo>
                    <a:pt x="483675" y="266106"/>
                  </a:lnTo>
                  <a:lnTo>
                    <a:pt x="451389" y="291369"/>
                  </a:lnTo>
                  <a:lnTo>
                    <a:pt x="412258" y="312216"/>
                  </a:lnTo>
                  <a:lnTo>
                    <a:pt x="367343" y="327957"/>
                  </a:lnTo>
                  <a:lnTo>
                    <a:pt x="317707" y="337906"/>
                  </a:lnTo>
                  <a:lnTo>
                    <a:pt x="264414" y="341375"/>
                  </a:lnTo>
                  <a:lnTo>
                    <a:pt x="211120" y="337906"/>
                  </a:lnTo>
                  <a:lnTo>
                    <a:pt x="161484" y="327957"/>
                  </a:lnTo>
                  <a:lnTo>
                    <a:pt x="116569" y="312216"/>
                  </a:lnTo>
                  <a:lnTo>
                    <a:pt x="77438" y="291369"/>
                  </a:lnTo>
                  <a:lnTo>
                    <a:pt x="45152" y="266106"/>
                  </a:lnTo>
                  <a:lnTo>
                    <a:pt x="5371" y="205077"/>
                  </a:lnTo>
                  <a:lnTo>
                    <a:pt x="0" y="170687"/>
                  </a:lnTo>
                  <a:close/>
                </a:path>
                <a:path w="2505710" h="3444240">
                  <a:moveTo>
                    <a:pt x="2057400" y="1729739"/>
                  </a:moveTo>
                  <a:lnTo>
                    <a:pt x="2065404" y="1690057"/>
                  </a:lnTo>
                  <a:lnTo>
                    <a:pt x="2087992" y="1654386"/>
                  </a:lnTo>
                  <a:lnTo>
                    <a:pt x="2123027" y="1624155"/>
                  </a:lnTo>
                  <a:lnTo>
                    <a:pt x="2168369" y="1600792"/>
                  </a:lnTo>
                  <a:lnTo>
                    <a:pt x="2221882" y="1585727"/>
                  </a:lnTo>
                  <a:lnTo>
                    <a:pt x="2281428" y="1580388"/>
                  </a:lnTo>
                  <a:lnTo>
                    <a:pt x="2340973" y="1585727"/>
                  </a:lnTo>
                  <a:lnTo>
                    <a:pt x="2394486" y="1600792"/>
                  </a:lnTo>
                  <a:lnTo>
                    <a:pt x="2439828" y="1624155"/>
                  </a:lnTo>
                  <a:lnTo>
                    <a:pt x="2474863" y="1654386"/>
                  </a:lnTo>
                  <a:lnTo>
                    <a:pt x="2497451" y="1690057"/>
                  </a:lnTo>
                  <a:lnTo>
                    <a:pt x="2505456" y="1729739"/>
                  </a:lnTo>
                  <a:lnTo>
                    <a:pt x="2497451" y="1769422"/>
                  </a:lnTo>
                  <a:lnTo>
                    <a:pt x="2474863" y="1805093"/>
                  </a:lnTo>
                  <a:lnTo>
                    <a:pt x="2439828" y="1835324"/>
                  </a:lnTo>
                  <a:lnTo>
                    <a:pt x="2394486" y="1858687"/>
                  </a:lnTo>
                  <a:lnTo>
                    <a:pt x="2340973" y="1873752"/>
                  </a:lnTo>
                  <a:lnTo>
                    <a:pt x="2281428" y="1879091"/>
                  </a:lnTo>
                  <a:lnTo>
                    <a:pt x="2221882" y="1873752"/>
                  </a:lnTo>
                  <a:lnTo>
                    <a:pt x="2168369" y="1858687"/>
                  </a:lnTo>
                  <a:lnTo>
                    <a:pt x="2123027" y="1835324"/>
                  </a:lnTo>
                  <a:lnTo>
                    <a:pt x="2087992" y="1805093"/>
                  </a:lnTo>
                  <a:lnTo>
                    <a:pt x="2065404" y="1769422"/>
                  </a:lnTo>
                  <a:lnTo>
                    <a:pt x="2057400" y="1729739"/>
                  </a:lnTo>
                  <a:close/>
                </a:path>
                <a:path w="2505710" h="3444240">
                  <a:moveTo>
                    <a:pt x="19812" y="3318509"/>
                  </a:moveTo>
                  <a:lnTo>
                    <a:pt x="45528" y="3263203"/>
                  </a:lnTo>
                  <a:lnTo>
                    <a:pt x="114575" y="3220391"/>
                  </a:lnTo>
                  <a:lnTo>
                    <a:pt x="161548" y="3205554"/>
                  </a:lnTo>
                  <a:lnTo>
                    <a:pt x="214795" y="3196099"/>
                  </a:lnTo>
                  <a:lnTo>
                    <a:pt x="272796" y="3192779"/>
                  </a:lnTo>
                  <a:lnTo>
                    <a:pt x="330796" y="3196099"/>
                  </a:lnTo>
                  <a:lnTo>
                    <a:pt x="384043" y="3205554"/>
                  </a:lnTo>
                  <a:lnTo>
                    <a:pt x="431016" y="3220391"/>
                  </a:lnTo>
                  <a:lnTo>
                    <a:pt x="470196" y="3239859"/>
                  </a:lnTo>
                  <a:lnTo>
                    <a:pt x="519097" y="3289671"/>
                  </a:lnTo>
                  <a:lnTo>
                    <a:pt x="525780" y="3318509"/>
                  </a:lnTo>
                  <a:lnTo>
                    <a:pt x="519097" y="3347348"/>
                  </a:lnTo>
                  <a:lnTo>
                    <a:pt x="470196" y="3397160"/>
                  </a:lnTo>
                  <a:lnTo>
                    <a:pt x="431016" y="3416628"/>
                  </a:lnTo>
                  <a:lnTo>
                    <a:pt x="384043" y="3431465"/>
                  </a:lnTo>
                  <a:lnTo>
                    <a:pt x="330796" y="3440920"/>
                  </a:lnTo>
                  <a:lnTo>
                    <a:pt x="272796" y="3444239"/>
                  </a:lnTo>
                  <a:lnTo>
                    <a:pt x="214795" y="3440920"/>
                  </a:lnTo>
                  <a:lnTo>
                    <a:pt x="161548" y="3431465"/>
                  </a:lnTo>
                  <a:lnTo>
                    <a:pt x="114575" y="3416628"/>
                  </a:lnTo>
                  <a:lnTo>
                    <a:pt x="75395" y="3397160"/>
                  </a:lnTo>
                  <a:lnTo>
                    <a:pt x="26494" y="3347348"/>
                  </a:lnTo>
                  <a:lnTo>
                    <a:pt x="19812" y="3318509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30679" y="116078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67254" y="437121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85715" y="2305488"/>
            <a:ext cx="844550" cy="257175"/>
          </a:xfrm>
          <a:custGeom>
            <a:avLst/>
            <a:gdLst/>
            <a:ahLst/>
            <a:cxnLst/>
            <a:rect l="l" t="t" r="r" b="b"/>
            <a:pathLst>
              <a:path w="844550" h="257175">
                <a:moveTo>
                  <a:pt x="731039" y="128339"/>
                </a:moveTo>
                <a:lnTo>
                  <a:pt x="601853" y="203650"/>
                </a:lnTo>
                <a:lnTo>
                  <a:pt x="593405" y="211226"/>
                </a:lnTo>
                <a:lnTo>
                  <a:pt x="588660" y="221112"/>
                </a:lnTo>
                <a:lnTo>
                  <a:pt x="587940" y="232046"/>
                </a:lnTo>
                <a:lnTo>
                  <a:pt x="591566" y="242766"/>
                </a:lnTo>
                <a:lnTo>
                  <a:pt x="599142" y="251213"/>
                </a:lnTo>
                <a:lnTo>
                  <a:pt x="609028" y="255958"/>
                </a:lnTo>
                <a:lnTo>
                  <a:pt x="619962" y="256678"/>
                </a:lnTo>
                <a:lnTo>
                  <a:pt x="630682" y="253053"/>
                </a:lnTo>
                <a:lnTo>
                  <a:pt x="795449" y="156914"/>
                </a:lnTo>
                <a:lnTo>
                  <a:pt x="787654" y="156914"/>
                </a:lnTo>
                <a:lnTo>
                  <a:pt x="787654" y="152977"/>
                </a:lnTo>
                <a:lnTo>
                  <a:pt x="773303" y="152977"/>
                </a:lnTo>
                <a:lnTo>
                  <a:pt x="731039" y="128339"/>
                </a:lnTo>
                <a:close/>
              </a:path>
              <a:path w="844550" h="257175">
                <a:moveTo>
                  <a:pt x="682022" y="99764"/>
                </a:moveTo>
                <a:lnTo>
                  <a:pt x="0" y="99764"/>
                </a:lnTo>
                <a:lnTo>
                  <a:pt x="0" y="156914"/>
                </a:lnTo>
                <a:lnTo>
                  <a:pt x="682022" y="156914"/>
                </a:lnTo>
                <a:lnTo>
                  <a:pt x="731039" y="128339"/>
                </a:lnTo>
                <a:lnTo>
                  <a:pt x="682022" y="99764"/>
                </a:lnTo>
                <a:close/>
              </a:path>
              <a:path w="844550" h="257175">
                <a:moveTo>
                  <a:pt x="795449" y="99764"/>
                </a:moveTo>
                <a:lnTo>
                  <a:pt x="787654" y="99764"/>
                </a:lnTo>
                <a:lnTo>
                  <a:pt x="787654" y="156914"/>
                </a:lnTo>
                <a:lnTo>
                  <a:pt x="795449" y="156914"/>
                </a:lnTo>
                <a:lnTo>
                  <a:pt x="844423" y="128339"/>
                </a:lnTo>
                <a:lnTo>
                  <a:pt x="795449" y="99764"/>
                </a:lnTo>
                <a:close/>
              </a:path>
              <a:path w="844550" h="257175">
                <a:moveTo>
                  <a:pt x="773303" y="103701"/>
                </a:moveTo>
                <a:lnTo>
                  <a:pt x="731039" y="128339"/>
                </a:lnTo>
                <a:lnTo>
                  <a:pt x="773303" y="152977"/>
                </a:lnTo>
                <a:lnTo>
                  <a:pt x="773303" y="103701"/>
                </a:lnTo>
                <a:close/>
              </a:path>
              <a:path w="844550" h="257175">
                <a:moveTo>
                  <a:pt x="787654" y="103701"/>
                </a:moveTo>
                <a:lnTo>
                  <a:pt x="773303" y="103701"/>
                </a:lnTo>
                <a:lnTo>
                  <a:pt x="773303" y="152977"/>
                </a:lnTo>
                <a:lnTo>
                  <a:pt x="787654" y="152977"/>
                </a:lnTo>
                <a:lnTo>
                  <a:pt x="787654" y="103701"/>
                </a:lnTo>
                <a:close/>
              </a:path>
              <a:path w="844550" h="257175">
                <a:moveTo>
                  <a:pt x="619962" y="0"/>
                </a:moveTo>
                <a:lnTo>
                  <a:pt x="609028" y="720"/>
                </a:lnTo>
                <a:lnTo>
                  <a:pt x="599142" y="5464"/>
                </a:lnTo>
                <a:lnTo>
                  <a:pt x="591566" y="13912"/>
                </a:lnTo>
                <a:lnTo>
                  <a:pt x="587940" y="24632"/>
                </a:lnTo>
                <a:lnTo>
                  <a:pt x="588660" y="35565"/>
                </a:lnTo>
                <a:lnTo>
                  <a:pt x="593405" y="45452"/>
                </a:lnTo>
                <a:lnTo>
                  <a:pt x="601853" y="53028"/>
                </a:lnTo>
                <a:lnTo>
                  <a:pt x="731039" y="128339"/>
                </a:lnTo>
                <a:lnTo>
                  <a:pt x="773303" y="103701"/>
                </a:lnTo>
                <a:lnTo>
                  <a:pt x="787654" y="103701"/>
                </a:lnTo>
                <a:lnTo>
                  <a:pt x="787654" y="99764"/>
                </a:lnTo>
                <a:lnTo>
                  <a:pt x="795449" y="99764"/>
                </a:lnTo>
                <a:lnTo>
                  <a:pt x="630682" y="3625"/>
                </a:lnTo>
                <a:lnTo>
                  <a:pt x="61996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31385" y="2550033"/>
            <a:ext cx="1290320" cy="582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91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sh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red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03828" y="1650686"/>
            <a:ext cx="5005070" cy="3515360"/>
            <a:chOff x="1503828" y="1650686"/>
            <a:chExt cx="5005070" cy="3515360"/>
          </a:xfrm>
        </p:grpSpPr>
        <p:sp>
          <p:nvSpPr>
            <p:cNvPr id="11" name="object 11"/>
            <p:cNvSpPr/>
            <p:nvPr/>
          </p:nvSpPr>
          <p:spPr>
            <a:xfrm>
              <a:off x="2361438" y="2032253"/>
              <a:ext cx="673735" cy="304800"/>
            </a:xfrm>
            <a:custGeom>
              <a:avLst/>
              <a:gdLst/>
              <a:ahLst/>
              <a:cxnLst/>
              <a:rect l="l" t="t" r="r" b="b"/>
              <a:pathLst>
                <a:path w="673735" h="304800">
                  <a:moveTo>
                    <a:pt x="0" y="152400"/>
                  </a:moveTo>
                  <a:lnTo>
                    <a:pt x="21066" y="99209"/>
                  </a:lnTo>
                  <a:lnTo>
                    <a:pt x="79197" y="54197"/>
                  </a:lnTo>
                  <a:lnTo>
                    <a:pt x="119787" y="35832"/>
                  </a:lnTo>
                  <a:lnTo>
                    <a:pt x="166793" y="20800"/>
                  </a:lnTo>
                  <a:lnTo>
                    <a:pt x="219264" y="9531"/>
                  </a:lnTo>
                  <a:lnTo>
                    <a:pt x="276251" y="2454"/>
                  </a:lnTo>
                  <a:lnTo>
                    <a:pt x="336804" y="0"/>
                  </a:lnTo>
                  <a:lnTo>
                    <a:pt x="397356" y="2454"/>
                  </a:lnTo>
                  <a:lnTo>
                    <a:pt x="454343" y="9531"/>
                  </a:lnTo>
                  <a:lnTo>
                    <a:pt x="506814" y="20800"/>
                  </a:lnTo>
                  <a:lnTo>
                    <a:pt x="553820" y="35832"/>
                  </a:lnTo>
                  <a:lnTo>
                    <a:pt x="594410" y="54197"/>
                  </a:lnTo>
                  <a:lnTo>
                    <a:pt x="627634" y="75466"/>
                  </a:lnTo>
                  <a:lnTo>
                    <a:pt x="668183" y="124997"/>
                  </a:lnTo>
                  <a:lnTo>
                    <a:pt x="673607" y="152400"/>
                  </a:lnTo>
                  <a:lnTo>
                    <a:pt x="668183" y="179803"/>
                  </a:lnTo>
                  <a:lnTo>
                    <a:pt x="627633" y="229334"/>
                  </a:lnTo>
                  <a:lnTo>
                    <a:pt x="594410" y="250603"/>
                  </a:lnTo>
                  <a:lnTo>
                    <a:pt x="553820" y="268968"/>
                  </a:lnTo>
                  <a:lnTo>
                    <a:pt x="506814" y="284000"/>
                  </a:lnTo>
                  <a:lnTo>
                    <a:pt x="454343" y="295269"/>
                  </a:lnTo>
                  <a:lnTo>
                    <a:pt x="397356" y="302346"/>
                  </a:lnTo>
                  <a:lnTo>
                    <a:pt x="336804" y="304800"/>
                  </a:lnTo>
                  <a:lnTo>
                    <a:pt x="276251" y="302346"/>
                  </a:lnTo>
                  <a:lnTo>
                    <a:pt x="219264" y="295269"/>
                  </a:lnTo>
                  <a:lnTo>
                    <a:pt x="166793" y="284000"/>
                  </a:lnTo>
                  <a:lnTo>
                    <a:pt x="119787" y="268968"/>
                  </a:lnTo>
                  <a:lnTo>
                    <a:pt x="79197" y="250603"/>
                  </a:lnTo>
                  <a:lnTo>
                    <a:pt x="45974" y="229334"/>
                  </a:lnTo>
                  <a:lnTo>
                    <a:pt x="5424" y="179803"/>
                  </a:lnTo>
                  <a:lnTo>
                    <a:pt x="0" y="152400"/>
                  </a:lnTo>
                  <a:close/>
                </a:path>
              </a:pathLst>
            </a:custGeom>
            <a:ln w="2857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31997" y="1650686"/>
              <a:ext cx="2563495" cy="502920"/>
            </a:xfrm>
            <a:custGeom>
              <a:avLst/>
              <a:gdLst/>
              <a:ahLst/>
              <a:cxnLst/>
              <a:rect l="l" t="t" r="r" b="b"/>
              <a:pathLst>
                <a:path w="2563495" h="502919">
                  <a:moveTo>
                    <a:pt x="2453369" y="58845"/>
                  </a:moveTo>
                  <a:lnTo>
                    <a:pt x="0" y="464879"/>
                  </a:lnTo>
                  <a:lnTo>
                    <a:pt x="6095" y="502471"/>
                  </a:lnTo>
                  <a:lnTo>
                    <a:pt x="2459806" y="96401"/>
                  </a:lnTo>
                  <a:lnTo>
                    <a:pt x="2488816" y="72347"/>
                  </a:lnTo>
                  <a:lnTo>
                    <a:pt x="2453369" y="58845"/>
                  </a:lnTo>
                  <a:close/>
                </a:path>
                <a:path w="2563495" h="502919">
                  <a:moveTo>
                    <a:pt x="2530195" y="47303"/>
                  </a:moveTo>
                  <a:lnTo>
                    <a:pt x="2523109" y="47303"/>
                  </a:lnTo>
                  <a:lnTo>
                    <a:pt x="2529331" y="84895"/>
                  </a:lnTo>
                  <a:lnTo>
                    <a:pt x="2459806" y="96401"/>
                  </a:lnTo>
                  <a:lnTo>
                    <a:pt x="2412111" y="135949"/>
                  </a:lnTo>
                  <a:lnTo>
                    <a:pt x="2407338" y="141833"/>
                  </a:lnTo>
                  <a:lnTo>
                    <a:pt x="2405268" y="148824"/>
                  </a:lnTo>
                  <a:lnTo>
                    <a:pt x="2405985" y="156077"/>
                  </a:lnTo>
                  <a:lnTo>
                    <a:pt x="2409571" y="162746"/>
                  </a:lnTo>
                  <a:lnTo>
                    <a:pt x="2415472" y="167518"/>
                  </a:lnTo>
                  <a:lnTo>
                    <a:pt x="2422493" y="169588"/>
                  </a:lnTo>
                  <a:lnTo>
                    <a:pt x="2429752" y="168872"/>
                  </a:lnTo>
                  <a:lnTo>
                    <a:pt x="2436367" y="165286"/>
                  </a:lnTo>
                  <a:lnTo>
                    <a:pt x="2563494" y="60003"/>
                  </a:lnTo>
                  <a:lnTo>
                    <a:pt x="2530195" y="47303"/>
                  </a:lnTo>
                  <a:close/>
                </a:path>
                <a:path w="2563495" h="502919">
                  <a:moveTo>
                    <a:pt x="2488816" y="72347"/>
                  </a:moveTo>
                  <a:lnTo>
                    <a:pt x="2459806" y="96401"/>
                  </a:lnTo>
                  <a:lnTo>
                    <a:pt x="2529331" y="84895"/>
                  </a:lnTo>
                  <a:lnTo>
                    <a:pt x="2529184" y="84006"/>
                  </a:lnTo>
                  <a:lnTo>
                    <a:pt x="2519426" y="84006"/>
                  </a:lnTo>
                  <a:lnTo>
                    <a:pt x="2488816" y="72347"/>
                  </a:lnTo>
                  <a:close/>
                </a:path>
                <a:path w="2563495" h="502919">
                  <a:moveTo>
                    <a:pt x="2513965" y="51494"/>
                  </a:moveTo>
                  <a:lnTo>
                    <a:pt x="2488816" y="72347"/>
                  </a:lnTo>
                  <a:lnTo>
                    <a:pt x="2519426" y="84006"/>
                  </a:lnTo>
                  <a:lnTo>
                    <a:pt x="2513965" y="51494"/>
                  </a:lnTo>
                  <a:close/>
                </a:path>
                <a:path w="2563495" h="502919">
                  <a:moveTo>
                    <a:pt x="2523802" y="51494"/>
                  </a:moveTo>
                  <a:lnTo>
                    <a:pt x="2513965" y="51494"/>
                  </a:lnTo>
                  <a:lnTo>
                    <a:pt x="2519426" y="84006"/>
                  </a:lnTo>
                  <a:lnTo>
                    <a:pt x="2529184" y="84006"/>
                  </a:lnTo>
                  <a:lnTo>
                    <a:pt x="2523802" y="51494"/>
                  </a:lnTo>
                  <a:close/>
                </a:path>
                <a:path w="2563495" h="502919">
                  <a:moveTo>
                    <a:pt x="2523109" y="47303"/>
                  </a:moveTo>
                  <a:lnTo>
                    <a:pt x="2453369" y="58845"/>
                  </a:lnTo>
                  <a:lnTo>
                    <a:pt x="2488816" y="72347"/>
                  </a:lnTo>
                  <a:lnTo>
                    <a:pt x="2513965" y="51494"/>
                  </a:lnTo>
                  <a:lnTo>
                    <a:pt x="2523802" y="51494"/>
                  </a:lnTo>
                  <a:lnTo>
                    <a:pt x="2523109" y="47303"/>
                  </a:lnTo>
                  <a:close/>
                </a:path>
                <a:path w="2563495" h="502919">
                  <a:moveTo>
                    <a:pt x="2401824" y="0"/>
                  </a:moveTo>
                  <a:lnTo>
                    <a:pt x="2394712" y="1678"/>
                  </a:lnTo>
                  <a:lnTo>
                    <a:pt x="2388742" y="5881"/>
                  </a:lnTo>
                  <a:lnTo>
                    <a:pt x="2384679" y="12251"/>
                  </a:lnTo>
                  <a:lnTo>
                    <a:pt x="2383476" y="19690"/>
                  </a:lnTo>
                  <a:lnTo>
                    <a:pt x="2385155" y="26808"/>
                  </a:lnTo>
                  <a:lnTo>
                    <a:pt x="2389358" y="32807"/>
                  </a:lnTo>
                  <a:lnTo>
                    <a:pt x="2395728" y="36889"/>
                  </a:lnTo>
                  <a:lnTo>
                    <a:pt x="2453369" y="58845"/>
                  </a:lnTo>
                  <a:lnTo>
                    <a:pt x="2523109" y="47303"/>
                  </a:lnTo>
                  <a:lnTo>
                    <a:pt x="2530195" y="47303"/>
                  </a:lnTo>
                  <a:lnTo>
                    <a:pt x="2409316" y="1202"/>
                  </a:lnTo>
                  <a:lnTo>
                    <a:pt x="240182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7018" y="2777422"/>
              <a:ext cx="373633" cy="1720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8921" y="3179852"/>
              <a:ext cx="310106" cy="15494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4585" y="3549807"/>
              <a:ext cx="374371" cy="16208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21763" y="2239252"/>
              <a:ext cx="4069079" cy="2908935"/>
            </a:xfrm>
            <a:custGeom>
              <a:avLst/>
              <a:gdLst/>
              <a:ahLst/>
              <a:cxnLst/>
              <a:rect l="l" t="t" r="r" b="b"/>
              <a:pathLst>
                <a:path w="4069079" h="2908935">
                  <a:moveTo>
                    <a:pt x="2002995" y="620519"/>
                  </a:moveTo>
                  <a:lnTo>
                    <a:pt x="2476999" y="620519"/>
                  </a:lnTo>
                  <a:lnTo>
                    <a:pt x="2476999" y="1369549"/>
                  </a:lnTo>
                  <a:lnTo>
                    <a:pt x="2002995" y="1369549"/>
                  </a:lnTo>
                  <a:lnTo>
                    <a:pt x="2002995" y="620519"/>
                  </a:lnTo>
                </a:path>
                <a:path w="4069079" h="2908935">
                  <a:moveTo>
                    <a:pt x="3220446" y="0"/>
                  </a:moveTo>
                  <a:lnTo>
                    <a:pt x="4069006" y="0"/>
                  </a:lnTo>
                  <a:lnTo>
                    <a:pt x="4069006" y="848559"/>
                  </a:lnTo>
                  <a:lnTo>
                    <a:pt x="3220446" y="848559"/>
                  </a:lnTo>
                  <a:lnTo>
                    <a:pt x="3220446" y="0"/>
                  </a:lnTo>
                </a:path>
                <a:path w="4069079" h="2908935">
                  <a:moveTo>
                    <a:pt x="3164774" y="1289039"/>
                  </a:moveTo>
                  <a:lnTo>
                    <a:pt x="4042796" y="1289039"/>
                  </a:lnTo>
                  <a:lnTo>
                    <a:pt x="4042796" y="1712275"/>
                  </a:lnTo>
                  <a:lnTo>
                    <a:pt x="3164774" y="1712275"/>
                  </a:lnTo>
                  <a:lnTo>
                    <a:pt x="3164774" y="1289039"/>
                  </a:lnTo>
                </a:path>
                <a:path w="4069079" h="2908935">
                  <a:moveTo>
                    <a:pt x="0" y="2184750"/>
                  </a:moveTo>
                  <a:lnTo>
                    <a:pt x="460895" y="2184750"/>
                  </a:lnTo>
                  <a:lnTo>
                    <a:pt x="460895" y="2908483"/>
                  </a:lnTo>
                  <a:lnTo>
                    <a:pt x="0" y="2908483"/>
                  </a:lnTo>
                  <a:lnTo>
                    <a:pt x="0" y="2184750"/>
                  </a:lnTo>
                </a:path>
              </a:pathLst>
            </a:custGeom>
            <a:ln w="36000">
              <a:solidFill>
                <a:srgbClr val="0073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3828" y="2519254"/>
              <a:ext cx="378384" cy="22522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596510" y="1289431"/>
            <a:ext cx="710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pr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i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vate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7.33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114804" y="198653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4EE0C0-E1E2-411F-11BD-F3ABC7BE6CC7}"/>
              </a:ext>
            </a:extLst>
          </p:cNvPr>
          <p:cNvSpPr txBox="1"/>
          <p:nvPr/>
        </p:nvSpPr>
        <p:spPr>
          <a:xfrm>
            <a:off x="2283714" y="7326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ตัวอย่างเพจที่ใช้ร่วมกัน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2664" y="1089660"/>
            <a:ext cx="5449466" cy="539939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418201" y="3027071"/>
            <a:ext cx="175260" cy="78740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050" b="1" dirty="0">
                <a:latin typeface="Arial"/>
                <a:cs typeface="Arial"/>
              </a:rPr>
              <a:t>10</a:t>
            </a:r>
            <a:endParaRPr sz="1050">
              <a:latin typeface="Arial"/>
              <a:cs typeface="Arial"/>
            </a:endParaRPr>
          </a:p>
          <a:p>
            <a:pPr marL="64769">
              <a:lnSpc>
                <a:spcPct val="100000"/>
              </a:lnSpc>
              <a:spcBef>
                <a:spcPts val="740"/>
              </a:spcBef>
            </a:pPr>
            <a:r>
              <a:rPr sz="1050" b="1" dirty="0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 marL="47625">
              <a:lnSpc>
                <a:spcPct val="100000"/>
              </a:lnSpc>
              <a:spcBef>
                <a:spcPts val="740"/>
              </a:spcBef>
            </a:pPr>
            <a:r>
              <a:rPr sz="1050" b="1" dirty="0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3854" y="3905758"/>
            <a:ext cx="10033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latin typeface="Arial"/>
                <a:cs typeface="Arial"/>
              </a:rPr>
              <a:t>4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97022" y="1416001"/>
            <a:ext cx="430530" cy="104076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45"/>
              </a:spcBef>
              <a:tabLst>
                <a:tab pos="242570" algn="l"/>
              </a:tabLst>
            </a:pPr>
            <a:r>
              <a:rPr sz="1575" b="1" baseline="-15873" dirty="0">
                <a:solidFill>
                  <a:srgbClr val="7F7F7F"/>
                </a:solidFill>
                <a:latin typeface="Arial"/>
                <a:cs typeface="Arial"/>
              </a:rPr>
              <a:t>0	</a:t>
            </a:r>
            <a:r>
              <a:rPr sz="1050" b="1" spc="-5" dirty="0">
                <a:latin typeface="Arial"/>
                <a:cs typeface="Arial"/>
              </a:rPr>
              <a:t>10</a:t>
            </a:r>
            <a:endParaRPr sz="10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40"/>
              </a:spcBef>
              <a:tabLst>
                <a:tab pos="277495" algn="l"/>
              </a:tabLst>
            </a:pPr>
            <a:r>
              <a:rPr sz="1575" b="1" baseline="-10582" dirty="0">
                <a:solidFill>
                  <a:srgbClr val="7F7F7F"/>
                </a:solidFill>
                <a:latin typeface="Arial"/>
                <a:cs typeface="Arial"/>
              </a:rPr>
              <a:t>1	</a:t>
            </a:r>
            <a:r>
              <a:rPr sz="1050" b="1" dirty="0"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815"/>
              </a:spcBef>
              <a:tabLst>
                <a:tab pos="269240" algn="l"/>
              </a:tabLst>
            </a:pPr>
            <a:r>
              <a:rPr sz="1050" b="1" dirty="0">
                <a:solidFill>
                  <a:srgbClr val="7F7F7F"/>
                </a:solidFill>
                <a:latin typeface="Arial"/>
                <a:cs typeface="Arial"/>
              </a:rPr>
              <a:t>2	</a:t>
            </a:r>
            <a:r>
              <a:rPr sz="1050" b="1" dirty="0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50"/>
              </a:spcBef>
              <a:tabLst>
                <a:tab pos="269240" algn="l"/>
              </a:tabLst>
            </a:pPr>
            <a:r>
              <a:rPr sz="1050" b="1" dirty="0">
                <a:solidFill>
                  <a:srgbClr val="7F7F7F"/>
                </a:solidFill>
                <a:latin typeface="Arial"/>
                <a:cs typeface="Arial"/>
              </a:rPr>
              <a:t>3	</a:t>
            </a:r>
            <a:r>
              <a:rPr sz="1575" b="1" baseline="-13227" dirty="0">
                <a:latin typeface="Arial"/>
                <a:cs typeface="Arial"/>
              </a:rPr>
              <a:t>9</a:t>
            </a:r>
            <a:endParaRPr sz="1575" baseline="-13227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13350" y="3091967"/>
            <a:ext cx="100330" cy="99060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050" b="1" dirty="0">
                <a:solidFill>
                  <a:srgbClr val="7F7F7F"/>
                </a:solidFill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050" b="1" dirty="0">
                <a:solidFill>
                  <a:srgbClr val="7F7F7F"/>
                </a:solidFill>
                <a:latin typeface="Arial"/>
                <a:cs typeface="Arial"/>
              </a:rPr>
              <a:t>1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050" b="1" dirty="0">
                <a:solidFill>
                  <a:srgbClr val="7F7F7F"/>
                </a:solidFill>
                <a:latin typeface="Arial"/>
                <a:cs typeface="Arial"/>
              </a:rPr>
              <a:t>2</a:t>
            </a: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1050" b="1" dirty="0">
                <a:solidFill>
                  <a:srgbClr val="7F7F7F"/>
                </a:solidFill>
                <a:latin typeface="Arial"/>
                <a:cs typeface="Arial"/>
              </a:rPr>
              <a:t>3</a:t>
            </a:r>
            <a:endParaRPr sz="1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06547" y="4775962"/>
            <a:ext cx="421005" cy="9442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575" b="1" baseline="-10582" dirty="0">
                <a:solidFill>
                  <a:srgbClr val="7F7F7F"/>
                </a:solidFill>
                <a:latin typeface="Arial"/>
                <a:cs typeface="Arial"/>
              </a:rPr>
              <a:t>0  </a:t>
            </a:r>
            <a:r>
              <a:rPr sz="1575" b="1" spc="7" baseline="-10582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1050" b="1" dirty="0">
                <a:latin typeface="Arial"/>
                <a:cs typeface="Arial"/>
              </a:rPr>
              <a:t>10</a:t>
            </a:r>
            <a:endParaRPr sz="10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835"/>
              </a:spcBef>
              <a:tabLst>
                <a:tab pos="267970" algn="l"/>
              </a:tabLst>
            </a:pPr>
            <a:r>
              <a:rPr sz="1050" b="1" dirty="0">
                <a:solidFill>
                  <a:srgbClr val="7F7F7F"/>
                </a:solidFill>
                <a:latin typeface="Arial"/>
                <a:cs typeface="Arial"/>
              </a:rPr>
              <a:t>1	</a:t>
            </a:r>
            <a:r>
              <a:rPr sz="1575" b="1" baseline="5291" dirty="0">
                <a:latin typeface="Arial"/>
                <a:cs typeface="Arial"/>
              </a:rPr>
              <a:t>2</a:t>
            </a:r>
            <a:endParaRPr sz="1575" baseline="5291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35"/>
              </a:spcBef>
              <a:tabLst>
                <a:tab pos="267970" algn="l"/>
              </a:tabLst>
            </a:pPr>
            <a:r>
              <a:rPr sz="1050" b="1" dirty="0">
                <a:solidFill>
                  <a:srgbClr val="7F7F7F"/>
                </a:solidFill>
                <a:latin typeface="Arial"/>
                <a:cs typeface="Arial"/>
              </a:rPr>
              <a:t>2	</a:t>
            </a:r>
            <a:r>
              <a:rPr sz="1050" b="1" dirty="0">
                <a:latin typeface="Arial"/>
                <a:cs typeface="Arial"/>
              </a:rPr>
              <a:t>0</a:t>
            </a:r>
            <a:endParaRPr sz="10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15"/>
              </a:spcBef>
              <a:tabLst>
                <a:tab pos="259715" algn="l"/>
              </a:tabLst>
            </a:pPr>
            <a:r>
              <a:rPr sz="1575" b="1" baseline="2645" dirty="0">
                <a:solidFill>
                  <a:srgbClr val="7F7F7F"/>
                </a:solidFill>
                <a:latin typeface="Arial"/>
                <a:cs typeface="Arial"/>
              </a:rPr>
              <a:t>3	</a:t>
            </a:r>
            <a:r>
              <a:rPr sz="1050" b="1" dirty="0"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06677" y="1124330"/>
            <a:ext cx="5324475" cy="4794885"/>
            <a:chOff x="1906677" y="1124330"/>
            <a:chExt cx="5324475" cy="4794885"/>
          </a:xfrm>
        </p:grpSpPr>
        <p:sp>
          <p:nvSpPr>
            <p:cNvPr id="12" name="object 12"/>
            <p:cNvSpPr/>
            <p:nvPr/>
          </p:nvSpPr>
          <p:spPr>
            <a:xfrm>
              <a:off x="1924677" y="1142330"/>
              <a:ext cx="815340" cy="1235710"/>
            </a:xfrm>
            <a:custGeom>
              <a:avLst/>
              <a:gdLst/>
              <a:ahLst/>
              <a:cxnLst/>
              <a:rect l="l" t="t" r="r" b="b"/>
              <a:pathLst>
                <a:path w="815339" h="1235710">
                  <a:moveTo>
                    <a:pt x="0" y="0"/>
                  </a:moveTo>
                  <a:lnTo>
                    <a:pt x="815190" y="0"/>
                  </a:lnTo>
                  <a:lnTo>
                    <a:pt x="815190" y="1235217"/>
                  </a:lnTo>
                  <a:lnTo>
                    <a:pt x="0" y="1235217"/>
                  </a:lnTo>
                  <a:lnTo>
                    <a:pt x="0" y="0"/>
                  </a:lnTo>
                </a:path>
              </a:pathLst>
            </a:custGeom>
            <a:ln w="36000">
              <a:solidFill>
                <a:srgbClr val="0073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1734" y="2768339"/>
              <a:ext cx="365683" cy="20063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30290" y="2711512"/>
              <a:ext cx="2950210" cy="2980690"/>
            </a:xfrm>
            <a:custGeom>
              <a:avLst/>
              <a:gdLst/>
              <a:ahLst/>
              <a:cxnLst/>
              <a:rect l="l" t="t" r="r" b="b"/>
              <a:pathLst>
                <a:path w="2950210" h="2980690">
                  <a:moveTo>
                    <a:pt x="2114920" y="0"/>
                  </a:moveTo>
                  <a:lnTo>
                    <a:pt x="2949847" y="0"/>
                  </a:lnTo>
                  <a:lnTo>
                    <a:pt x="2949847" y="1352696"/>
                  </a:lnTo>
                  <a:lnTo>
                    <a:pt x="2114920" y="1352696"/>
                  </a:lnTo>
                  <a:lnTo>
                    <a:pt x="2114920" y="0"/>
                  </a:lnTo>
                </a:path>
                <a:path w="2950210" h="2980690">
                  <a:moveTo>
                    <a:pt x="0" y="1641925"/>
                  </a:moveTo>
                  <a:lnTo>
                    <a:pt x="836397" y="1641925"/>
                  </a:lnTo>
                  <a:lnTo>
                    <a:pt x="836397" y="2980687"/>
                  </a:lnTo>
                  <a:lnTo>
                    <a:pt x="0" y="2980687"/>
                  </a:lnTo>
                  <a:lnTo>
                    <a:pt x="0" y="1641925"/>
                  </a:lnTo>
                </a:path>
              </a:pathLst>
            </a:custGeom>
            <a:ln w="36000">
              <a:solidFill>
                <a:srgbClr val="0073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7103" y="1229225"/>
              <a:ext cx="152995" cy="26797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6480" y="2149643"/>
              <a:ext cx="168794" cy="2044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13079" y="5190244"/>
              <a:ext cx="532198" cy="30188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16274" y="2984179"/>
              <a:ext cx="598624" cy="2827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1241" y="3460534"/>
              <a:ext cx="629823" cy="24766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9409" y="5657760"/>
              <a:ext cx="383778" cy="26120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77156" y="1223232"/>
              <a:ext cx="260234" cy="30226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5995" y="2130059"/>
              <a:ext cx="264919" cy="260350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24917" y="1292595"/>
            <a:ext cx="437182" cy="22591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7319" y="1720425"/>
            <a:ext cx="36799" cy="13803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12233" y="2110734"/>
            <a:ext cx="100799" cy="10464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32047" y="2618049"/>
            <a:ext cx="108747" cy="147320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7.34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BEA3B3-666C-DE68-2707-9BBBB945A891}"/>
              </a:ext>
            </a:extLst>
          </p:cNvPr>
          <p:cNvSpPr txBox="1"/>
          <p:nvPr/>
        </p:nvSpPr>
        <p:spPr>
          <a:xfrm>
            <a:off x="1447800" y="23806"/>
            <a:ext cx="72254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Exercise: </a:t>
            </a:r>
            <a:r>
              <a:rPr lang="th-TH" sz="2800" dirty="0">
                <a:latin typeface="Arial" panose="020B0604020202020204" pitchFamily="34" charset="0"/>
              </a:rPr>
              <a:t>จงเติมข้อมูลในส่วนของ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 </a:t>
            </a:r>
            <a:r>
              <a:rPr lang="th-TH" sz="2800" dirty="0">
                <a:latin typeface="Arial" panose="020B0604020202020204" pitchFamily="34" charset="0"/>
              </a:rPr>
              <a:t>ทีสัมพันธ์กับโพรเซสต่างๆ ที่ทำงานอยู่ในระบบที่มีการใช้งาน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Shared Pages </a:t>
            </a:r>
            <a:r>
              <a:rPr lang="th-TH" sz="2800" dirty="0">
                <a:latin typeface="Arial" panose="020B0604020202020204" pitchFamily="34" charset="0"/>
              </a:rPr>
              <a:t>ด้วย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3AEF22-984A-D977-FECA-61B8F4CA1CE0}"/>
              </a:ext>
            </a:extLst>
          </p:cNvPr>
          <p:cNvSpPr txBox="1"/>
          <p:nvPr/>
        </p:nvSpPr>
        <p:spPr>
          <a:xfrm>
            <a:off x="6407332" y="76156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Frame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3220931" y="2252067"/>
            <a:ext cx="458470" cy="15240"/>
          </a:xfrm>
          <a:custGeom>
            <a:avLst/>
            <a:gdLst/>
            <a:ahLst/>
            <a:cxnLst/>
            <a:rect l="l" t="t" r="r" b="b"/>
            <a:pathLst>
              <a:path w="458470" h="15239">
                <a:moveTo>
                  <a:pt x="40846" y="1584"/>
                </a:moveTo>
                <a:lnTo>
                  <a:pt x="23665" y="1584"/>
                </a:lnTo>
                <a:lnTo>
                  <a:pt x="11182" y="1584"/>
                </a:lnTo>
                <a:lnTo>
                  <a:pt x="3398" y="1584"/>
                </a:lnTo>
                <a:lnTo>
                  <a:pt x="312" y="1584"/>
                </a:lnTo>
                <a:lnTo>
                  <a:pt x="0" y="1582"/>
                </a:lnTo>
                <a:lnTo>
                  <a:pt x="50089" y="1221"/>
                </a:lnTo>
                <a:lnTo>
                  <a:pt x="92592" y="965"/>
                </a:lnTo>
                <a:lnTo>
                  <a:pt x="128151" y="857"/>
                </a:lnTo>
                <a:lnTo>
                  <a:pt x="144016" y="863"/>
                </a:lnTo>
                <a:lnTo>
                  <a:pt x="189454" y="1165"/>
                </a:lnTo>
                <a:lnTo>
                  <a:pt x="231339" y="2187"/>
                </a:lnTo>
                <a:lnTo>
                  <a:pt x="257272" y="3325"/>
                </a:lnTo>
                <a:lnTo>
                  <a:pt x="269993" y="3792"/>
                </a:lnTo>
                <a:lnTo>
                  <a:pt x="282603" y="4155"/>
                </a:lnTo>
                <a:lnTo>
                  <a:pt x="295103" y="4414"/>
                </a:lnTo>
                <a:lnTo>
                  <a:pt x="307538" y="4539"/>
                </a:lnTo>
                <a:lnTo>
                  <a:pt x="319952" y="4503"/>
                </a:lnTo>
                <a:lnTo>
                  <a:pt x="368457" y="2886"/>
                </a:lnTo>
                <a:lnTo>
                  <a:pt x="390227" y="1474"/>
                </a:lnTo>
                <a:lnTo>
                  <a:pt x="400635" y="786"/>
                </a:lnTo>
                <a:lnTo>
                  <a:pt x="411076" y="311"/>
                </a:lnTo>
                <a:lnTo>
                  <a:pt x="421549" y="49"/>
                </a:lnTo>
                <a:lnTo>
                  <a:pt x="432055" y="0"/>
                </a:lnTo>
                <a:lnTo>
                  <a:pt x="446085" y="75"/>
                </a:lnTo>
                <a:lnTo>
                  <a:pt x="453941" y="865"/>
                </a:lnTo>
                <a:lnTo>
                  <a:pt x="455626" y="2370"/>
                </a:lnTo>
                <a:lnTo>
                  <a:pt x="458002" y="4494"/>
                </a:lnTo>
                <a:lnTo>
                  <a:pt x="455736" y="8717"/>
                </a:lnTo>
                <a:lnTo>
                  <a:pt x="448826" y="15037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5772" y="1517546"/>
            <a:ext cx="1996439" cy="0"/>
          </a:xfrm>
          <a:custGeom>
            <a:avLst/>
            <a:gdLst/>
            <a:ahLst/>
            <a:cxnLst/>
            <a:rect l="l" t="t" r="r" b="b"/>
            <a:pathLst>
              <a:path w="1996439">
                <a:moveTo>
                  <a:pt x="0" y="0"/>
                </a:moveTo>
                <a:lnTo>
                  <a:pt x="0" y="0"/>
                </a:lnTo>
                <a:lnTo>
                  <a:pt x="1979132" y="0"/>
                </a:lnTo>
                <a:lnTo>
                  <a:pt x="1996341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77617" y="1542829"/>
            <a:ext cx="1704339" cy="0"/>
          </a:xfrm>
          <a:custGeom>
            <a:avLst/>
            <a:gdLst/>
            <a:ahLst/>
            <a:cxnLst/>
            <a:rect l="l" t="t" r="r" b="b"/>
            <a:pathLst>
              <a:path w="1704340">
                <a:moveTo>
                  <a:pt x="0" y="0"/>
                </a:moveTo>
                <a:lnTo>
                  <a:pt x="0" y="0"/>
                </a:lnTo>
                <a:lnTo>
                  <a:pt x="1686770" y="0"/>
                </a:lnTo>
                <a:lnTo>
                  <a:pt x="1703807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62044" y="1553079"/>
            <a:ext cx="692785" cy="0"/>
          </a:xfrm>
          <a:custGeom>
            <a:avLst/>
            <a:gdLst/>
            <a:ahLst/>
            <a:cxnLst/>
            <a:rect l="l" t="t" r="r" b="b"/>
            <a:pathLst>
              <a:path w="692784">
                <a:moveTo>
                  <a:pt x="0" y="0"/>
                </a:moveTo>
                <a:lnTo>
                  <a:pt x="0" y="0"/>
                </a:lnTo>
                <a:lnTo>
                  <a:pt x="674957" y="0"/>
                </a:lnTo>
                <a:lnTo>
                  <a:pt x="692263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193688" y="1745964"/>
            <a:ext cx="3863975" cy="1298575"/>
            <a:chOff x="1193688" y="1745964"/>
            <a:chExt cx="3863975" cy="1298575"/>
          </a:xfrm>
        </p:grpSpPr>
        <p:sp>
          <p:nvSpPr>
            <p:cNvPr id="12" name="object 12"/>
            <p:cNvSpPr/>
            <p:nvPr/>
          </p:nvSpPr>
          <p:spPr>
            <a:xfrm>
              <a:off x="2597638" y="1925594"/>
              <a:ext cx="2459990" cy="0"/>
            </a:xfrm>
            <a:custGeom>
              <a:avLst/>
              <a:gdLst/>
              <a:ahLst/>
              <a:cxnLst/>
              <a:rect l="l" t="t" r="r" b="b"/>
              <a:pathLst>
                <a:path w="2459990">
                  <a:moveTo>
                    <a:pt x="0" y="0"/>
                  </a:moveTo>
                  <a:lnTo>
                    <a:pt x="0" y="0"/>
                  </a:lnTo>
                  <a:lnTo>
                    <a:pt x="2442421" y="0"/>
                  </a:lnTo>
                  <a:lnTo>
                    <a:pt x="2459500" y="0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3688" y="1745964"/>
              <a:ext cx="1452715" cy="1298469"/>
            </a:xfrm>
            <a:prstGeom prst="rect">
              <a:avLst/>
            </a:prstGeom>
          </p:spPr>
        </p:pic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1000" y="222885"/>
            <a:ext cx="5648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800" spc="-7" baseline="-10416" dirty="0"/>
              <a:t>Segmentation</a:t>
            </a:r>
            <a:r>
              <a:rPr sz="4800" spc="-390" baseline="-10416" dirty="0"/>
              <a:t> </a:t>
            </a:r>
            <a:r>
              <a:rPr sz="2800" dirty="0">
                <a:solidFill>
                  <a:srgbClr val="336699"/>
                </a:solidFill>
                <a:latin typeface="Verdana"/>
                <a:cs typeface="Verdana"/>
              </a:rPr>
              <a:t>(</a:t>
            </a:r>
            <a:r>
              <a:rPr sz="2800" dirty="0" err="1">
                <a:solidFill>
                  <a:srgbClr val="336699"/>
                </a:solidFill>
                <a:latin typeface="Tahoma"/>
                <a:cs typeface="Tahoma"/>
              </a:rPr>
              <a:t>แบ่งเป็นตอน</a:t>
            </a:r>
            <a:r>
              <a:rPr sz="2800" dirty="0">
                <a:solidFill>
                  <a:srgbClr val="336699"/>
                </a:solidFill>
                <a:latin typeface="Verdana"/>
                <a:cs typeface="Verdana"/>
              </a:rPr>
              <a:t>)</a:t>
            </a:r>
            <a:endParaRPr sz="2800" dirty="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39" y="1399666"/>
            <a:ext cx="26578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3439" y="1742567"/>
            <a:ext cx="265785" cy="2743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0894" y="2109800"/>
            <a:ext cx="234696" cy="2441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83944" y="1309243"/>
            <a:ext cx="6678295" cy="448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Memory-management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scheme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supports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view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memory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program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is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collection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of segments</a:t>
            </a:r>
            <a:endParaRPr sz="1800" dirty="0">
              <a:latin typeface="Arial MT"/>
              <a:cs typeface="Arial MT"/>
            </a:endParaRPr>
          </a:p>
          <a:p>
            <a:pPr marL="1503045" marR="2687955" indent="-1089660">
              <a:lnSpc>
                <a:spcPct val="125000"/>
              </a:lnSpc>
            </a:pP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segment is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logical unit </a:t>
            </a:r>
            <a:r>
              <a:rPr sz="1800" dirty="0">
                <a:latin typeface="Arial MT"/>
                <a:cs typeface="Arial MT"/>
              </a:rPr>
              <a:t>such </a:t>
            </a:r>
            <a:r>
              <a:rPr sz="1800" spc="-5" dirty="0">
                <a:latin typeface="Arial MT"/>
                <a:cs typeface="Arial MT"/>
              </a:rPr>
              <a:t>as: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main</a:t>
            </a:r>
            <a:r>
              <a:rPr sz="1800" spc="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program </a:t>
            </a:r>
            <a:r>
              <a:rPr sz="1800" spc="-5" dirty="0">
                <a:latin typeface="Arial MT"/>
                <a:cs typeface="Arial MT"/>
              </a:rPr>
              <a:t> procedure</a:t>
            </a:r>
            <a:endParaRPr sz="1800" dirty="0">
              <a:latin typeface="Arial MT"/>
              <a:cs typeface="Arial MT"/>
            </a:endParaRPr>
          </a:p>
          <a:p>
            <a:pPr marL="1503045" marR="4366895" algn="just">
              <a:lnSpc>
                <a:spcPct val="125000"/>
              </a:lnSpc>
            </a:pPr>
            <a:r>
              <a:rPr sz="1800" dirty="0">
                <a:latin typeface="Arial MT"/>
                <a:cs typeface="Arial MT"/>
              </a:rPr>
              <a:t>fu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ction  </a:t>
            </a:r>
            <a:r>
              <a:rPr sz="1800" spc="-5" dirty="0">
                <a:latin typeface="Arial MT"/>
                <a:cs typeface="Arial MT"/>
              </a:rPr>
              <a:t>method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object</a:t>
            </a:r>
            <a:endParaRPr sz="1800" dirty="0">
              <a:latin typeface="Arial MT"/>
              <a:cs typeface="Arial MT"/>
            </a:endParaRPr>
          </a:p>
          <a:p>
            <a:pPr marL="1503045" marR="2008505">
              <a:lnSpc>
                <a:spcPct val="125000"/>
              </a:lnSpc>
            </a:pPr>
            <a:r>
              <a:rPr sz="1800" spc="-5" dirty="0">
                <a:latin typeface="Arial MT"/>
                <a:cs typeface="Arial MT"/>
              </a:rPr>
              <a:t>local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global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common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block</a:t>
            </a:r>
            <a:endParaRPr sz="1800" dirty="0">
              <a:latin typeface="Arial MT"/>
              <a:cs typeface="Arial MT"/>
            </a:endParaRPr>
          </a:p>
          <a:p>
            <a:pPr marL="1503045" marR="3884295">
              <a:lnSpc>
                <a:spcPct val="125000"/>
              </a:lnSpc>
            </a:pPr>
            <a:r>
              <a:rPr sz="1800" dirty="0">
                <a:latin typeface="Arial MT"/>
                <a:cs typeface="Arial MT"/>
              </a:rPr>
              <a:t>stack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symbol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arrays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7.35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38D3F-5599-8A2B-D013-7CACD8699F23}"/>
              </a:ext>
            </a:extLst>
          </p:cNvPr>
          <p:cNvSpPr txBox="1"/>
          <p:nvPr/>
        </p:nvSpPr>
        <p:spPr>
          <a:xfrm>
            <a:off x="1119224" y="10826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รูปแบบการจัดการหน่วยความจำที่รองรับการดูหน่วยความจำของผู้ใช้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2B5058-A1EE-E68B-DB8B-40698AB08D7F}"/>
              </a:ext>
            </a:extLst>
          </p:cNvPr>
          <p:cNvSpPr txBox="1"/>
          <p:nvPr/>
        </p:nvSpPr>
        <p:spPr>
          <a:xfrm>
            <a:off x="1119224" y="15367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โปรแกรมคือชุดของเซ็กเมนต์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065613-C752-0ACE-DA1C-E84427446F8A}"/>
              </a:ext>
            </a:extLst>
          </p:cNvPr>
          <p:cNvSpPr txBox="1"/>
          <p:nvPr/>
        </p:nvSpPr>
        <p:spPr>
          <a:xfrm>
            <a:off x="1537525" y="18650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เซ็กเมนต์เป็นหน่วยทางลอจิคัล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เช่น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B57A60-E61F-969D-403C-31FF18E0CE06}"/>
              </a:ext>
            </a:extLst>
          </p:cNvPr>
          <p:cNvSpPr txBox="1"/>
          <p:nvPr/>
        </p:nvSpPr>
        <p:spPr>
          <a:xfrm>
            <a:off x="5898157" y="2267307"/>
            <a:ext cx="45720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 err="1">
                <a:solidFill>
                  <a:schemeClr val="accent1"/>
                </a:solidFill>
              </a:rPr>
              <a:t>โปรแกรมหลัก</a:t>
            </a:r>
            <a:endParaRPr lang="th-TH" sz="2300" dirty="0">
              <a:solidFill>
                <a:schemeClr val="accent1"/>
              </a:solidFill>
            </a:endParaRPr>
          </a:p>
          <a:p>
            <a:r>
              <a:rPr lang="en-US" sz="2300" dirty="0" err="1">
                <a:solidFill>
                  <a:schemeClr val="accent1"/>
                </a:solidFill>
              </a:rPr>
              <a:t>ขั้นตอน</a:t>
            </a:r>
            <a:endParaRPr lang="th-TH" sz="2300" dirty="0">
              <a:solidFill>
                <a:schemeClr val="accent1"/>
              </a:solidFill>
            </a:endParaRPr>
          </a:p>
          <a:p>
            <a:r>
              <a:rPr lang="en-US" sz="2300" dirty="0" err="1">
                <a:solidFill>
                  <a:schemeClr val="accent1"/>
                </a:solidFill>
              </a:rPr>
              <a:t>การทำงาน</a:t>
            </a:r>
            <a:endParaRPr lang="th-TH" sz="2300" dirty="0">
              <a:solidFill>
                <a:schemeClr val="accent1"/>
              </a:solidFill>
            </a:endParaRPr>
          </a:p>
          <a:p>
            <a:r>
              <a:rPr lang="en-US" sz="2300" dirty="0" err="1">
                <a:solidFill>
                  <a:schemeClr val="accent1"/>
                </a:solidFill>
              </a:rPr>
              <a:t>วิธี</a:t>
            </a:r>
            <a:endParaRPr lang="th-TH" sz="2300" dirty="0">
              <a:solidFill>
                <a:schemeClr val="accent1"/>
              </a:solidFill>
            </a:endParaRPr>
          </a:p>
          <a:p>
            <a:r>
              <a:rPr lang="en-US" sz="2300" dirty="0" err="1">
                <a:solidFill>
                  <a:schemeClr val="accent1"/>
                </a:solidFill>
              </a:rPr>
              <a:t>วัตถุ</a:t>
            </a:r>
            <a:endParaRPr lang="th-TH" sz="2300" dirty="0">
              <a:solidFill>
                <a:schemeClr val="accent1"/>
              </a:solidFill>
            </a:endParaRPr>
          </a:p>
          <a:p>
            <a:r>
              <a:rPr lang="en-US" sz="2300" dirty="0" err="1">
                <a:solidFill>
                  <a:schemeClr val="accent1"/>
                </a:solidFill>
              </a:rPr>
              <a:t>ตัวแปรท้องถิ่น</a:t>
            </a:r>
            <a:r>
              <a:rPr lang="en-US" sz="2300" dirty="0">
                <a:solidFill>
                  <a:schemeClr val="accent1"/>
                </a:solidFill>
              </a:rPr>
              <a:t> </a:t>
            </a:r>
            <a:r>
              <a:rPr lang="en-US" sz="2300" dirty="0" err="1">
                <a:solidFill>
                  <a:schemeClr val="accent1"/>
                </a:solidFill>
              </a:rPr>
              <a:t>ตัวแปรโกลบอล</a:t>
            </a:r>
            <a:endParaRPr lang="th-TH" sz="2300" dirty="0">
              <a:solidFill>
                <a:schemeClr val="accent1"/>
              </a:solidFill>
            </a:endParaRPr>
          </a:p>
          <a:p>
            <a:r>
              <a:rPr lang="en-US" sz="2300" dirty="0" err="1">
                <a:solidFill>
                  <a:schemeClr val="accent1"/>
                </a:solidFill>
              </a:rPr>
              <a:t>บล็อกทั่วไป</a:t>
            </a:r>
            <a:endParaRPr lang="th-TH" sz="2300" dirty="0">
              <a:solidFill>
                <a:schemeClr val="accent1"/>
              </a:solidFill>
            </a:endParaRPr>
          </a:p>
          <a:p>
            <a:r>
              <a:rPr lang="en-US" sz="2300" dirty="0" err="1">
                <a:solidFill>
                  <a:schemeClr val="accent1"/>
                </a:solidFill>
              </a:rPr>
              <a:t>ซ้อนกัน</a:t>
            </a:r>
            <a:endParaRPr lang="th-TH" sz="2300" dirty="0">
              <a:solidFill>
                <a:schemeClr val="accent1"/>
              </a:solidFill>
            </a:endParaRPr>
          </a:p>
          <a:p>
            <a:r>
              <a:rPr lang="en-US" sz="2300" dirty="0" err="1">
                <a:solidFill>
                  <a:schemeClr val="accent1"/>
                </a:solidFill>
              </a:rPr>
              <a:t>ตารางสัญลักษณ์</a:t>
            </a:r>
            <a:endParaRPr lang="th-TH" sz="2300" dirty="0">
              <a:solidFill>
                <a:schemeClr val="accent1"/>
              </a:solidFill>
            </a:endParaRPr>
          </a:p>
          <a:p>
            <a:r>
              <a:rPr lang="en-US" sz="2300" dirty="0" err="1">
                <a:solidFill>
                  <a:schemeClr val="accent1"/>
                </a:solidFill>
              </a:rPr>
              <a:t>อาร์เรย์</a:t>
            </a:r>
            <a:endParaRPr lang="en-US"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9597" y="296037"/>
            <a:ext cx="49250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User’s</a:t>
            </a:r>
            <a:r>
              <a:rPr sz="3200" spc="-10" dirty="0"/>
              <a:t> </a:t>
            </a:r>
            <a:r>
              <a:rPr sz="3200" spc="-5" dirty="0"/>
              <a:t>View</a:t>
            </a:r>
            <a:r>
              <a:rPr sz="3200" spc="-30" dirty="0"/>
              <a:t> </a:t>
            </a:r>
            <a:r>
              <a:rPr sz="3200" dirty="0"/>
              <a:t>of</a:t>
            </a:r>
            <a:r>
              <a:rPr sz="3200" spc="-25" dirty="0"/>
              <a:t> </a:t>
            </a:r>
            <a:r>
              <a:rPr sz="3200" dirty="0"/>
              <a:t>a</a:t>
            </a:r>
            <a:r>
              <a:rPr sz="3200" spc="-10" dirty="0"/>
              <a:t> </a:t>
            </a:r>
            <a:r>
              <a:rPr sz="3200" spc="-5" dirty="0"/>
              <a:t>Program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7355" y="1232916"/>
            <a:ext cx="3695700" cy="48387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7.36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C7127-B2A9-CEAB-5759-747532FB0661}"/>
              </a:ext>
            </a:extLst>
          </p:cNvPr>
          <p:cNvSpPr txBox="1"/>
          <p:nvPr/>
        </p:nvSpPr>
        <p:spPr>
          <a:xfrm>
            <a:off x="2059304" y="1113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มุมมองของผู้ใช้โปรแกรม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2876" y="296037"/>
            <a:ext cx="57772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Logical</a:t>
            </a:r>
            <a:r>
              <a:rPr sz="3200" spc="-45" dirty="0"/>
              <a:t> </a:t>
            </a:r>
            <a:r>
              <a:rPr sz="3200" dirty="0"/>
              <a:t>View</a:t>
            </a:r>
            <a:r>
              <a:rPr sz="3200" spc="-25" dirty="0"/>
              <a:t> </a:t>
            </a:r>
            <a:r>
              <a:rPr sz="3200" dirty="0"/>
              <a:t>of</a:t>
            </a:r>
            <a:r>
              <a:rPr sz="3200" spc="-20" dirty="0"/>
              <a:t> </a:t>
            </a:r>
            <a:r>
              <a:rPr sz="3200" spc="-5" dirty="0"/>
              <a:t>Segmentation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371600" y="1171955"/>
            <a:ext cx="2895600" cy="3962400"/>
          </a:xfrm>
          <a:custGeom>
            <a:avLst/>
            <a:gdLst/>
            <a:ahLst/>
            <a:cxnLst/>
            <a:rect l="l" t="t" r="r" b="b"/>
            <a:pathLst>
              <a:path w="2895600" h="3962400">
                <a:moveTo>
                  <a:pt x="0" y="1981200"/>
                </a:moveTo>
                <a:lnTo>
                  <a:pt x="556" y="1925743"/>
                </a:lnTo>
                <a:lnTo>
                  <a:pt x="2215" y="1870663"/>
                </a:lnTo>
                <a:lnTo>
                  <a:pt x="4962" y="1815980"/>
                </a:lnTo>
                <a:lnTo>
                  <a:pt x="8783" y="1761714"/>
                </a:lnTo>
                <a:lnTo>
                  <a:pt x="13663" y="1707885"/>
                </a:lnTo>
                <a:lnTo>
                  <a:pt x="19588" y="1654512"/>
                </a:lnTo>
                <a:lnTo>
                  <a:pt x="26543" y="1601615"/>
                </a:lnTo>
                <a:lnTo>
                  <a:pt x="34514" y="1549215"/>
                </a:lnTo>
                <a:lnTo>
                  <a:pt x="43486" y="1497331"/>
                </a:lnTo>
                <a:lnTo>
                  <a:pt x="53444" y="1445983"/>
                </a:lnTo>
                <a:lnTo>
                  <a:pt x="64375" y="1395190"/>
                </a:lnTo>
                <a:lnTo>
                  <a:pt x="76263" y="1344974"/>
                </a:lnTo>
                <a:lnTo>
                  <a:pt x="89095" y="1295352"/>
                </a:lnTo>
                <a:lnTo>
                  <a:pt x="102855" y="1246347"/>
                </a:lnTo>
                <a:lnTo>
                  <a:pt x="117529" y="1197976"/>
                </a:lnTo>
                <a:lnTo>
                  <a:pt x="133103" y="1150261"/>
                </a:lnTo>
                <a:lnTo>
                  <a:pt x="149561" y="1103220"/>
                </a:lnTo>
                <a:lnTo>
                  <a:pt x="166891" y="1056875"/>
                </a:lnTo>
                <a:lnTo>
                  <a:pt x="185076" y="1011244"/>
                </a:lnTo>
                <a:lnTo>
                  <a:pt x="204103" y="966347"/>
                </a:lnTo>
                <a:lnTo>
                  <a:pt x="223957" y="922205"/>
                </a:lnTo>
                <a:lnTo>
                  <a:pt x="244623" y="878838"/>
                </a:lnTo>
                <a:lnTo>
                  <a:pt x="266087" y="836264"/>
                </a:lnTo>
                <a:lnTo>
                  <a:pt x="288335" y="794504"/>
                </a:lnTo>
                <a:lnTo>
                  <a:pt x="311351" y="753578"/>
                </a:lnTo>
                <a:lnTo>
                  <a:pt x="335122" y="713506"/>
                </a:lnTo>
                <a:lnTo>
                  <a:pt x="359633" y="674308"/>
                </a:lnTo>
                <a:lnTo>
                  <a:pt x="384870" y="636002"/>
                </a:lnTo>
                <a:lnTo>
                  <a:pt x="410817" y="598610"/>
                </a:lnTo>
                <a:lnTo>
                  <a:pt x="437460" y="562151"/>
                </a:lnTo>
                <a:lnTo>
                  <a:pt x="464786" y="526645"/>
                </a:lnTo>
                <a:lnTo>
                  <a:pt x="492779" y="492112"/>
                </a:lnTo>
                <a:lnTo>
                  <a:pt x="521424" y="458572"/>
                </a:lnTo>
                <a:lnTo>
                  <a:pt x="550708" y="426044"/>
                </a:lnTo>
                <a:lnTo>
                  <a:pt x="580616" y="394548"/>
                </a:lnTo>
                <a:lnTo>
                  <a:pt x="611133" y="364105"/>
                </a:lnTo>
                <a:lnTo>
                  <a:pt x="642244" y="334734"/>
                </a:lnTo>
                <a:lnTo>
                  <a:pt x="673936" y="306454"/>
                </a:lnTo>
                <a:lnTo>
                  <a:pt x="706194" y="279287"/>
                </a:lnTo>
                <a:lnTo>
                  <a:pt x="739003" y="253251"/>
                </a:lnTo>
                <a:lnTo>
                  <a:pt x="772348" y="228367"/>
                </a:lnTo>
                <a:lnTo>
                  <a:pt x="806216" y="204654"/>
                </a:lnTo>
                <a:lnTo>
                  <a:pt x="840592" y="182133"/>
                </a:lnTo>
                <a:lnTo>
                  <a:pt x="875460" y="160822"/>
                </a:lnTo>
                <a:lnTo>
                  <a:pt x="910808" y="140743"/>
                </a:lnTo>
                <a:lnTo>
                  <a:pt x="946619" y="121914"/>
                </a:lnTo>
                <a:lnTo>
                  <a:pt x="982880" y="104356"/>
                </a:lnTo>
                <a:lnTo>
                  <a:pt x="1019576" y="88088"/>
                </a:lnTo>
                <a:lnTo>
                  <a:pt x="1056693" y="73131"/>
                </a:lnTo>
                <a:lnTo>
                  <a:pt x="1094216" y="59504"/>
                </a:lnTo>
                <a:lnTo>
                  <a:pt x="1132130" y="47227"/>
                </a:lnTo>
                <a:lnTo>
                  <a:pt x="1170422" y="36321"/>
                </a:lnTo>
                <a:lnTo>
                  <a:pt x="1209075" y="26804"/>
                </a:lnTo>
                <a:lnTo>
                  <a:pt x="1248077" y="18696"/>
                </a:lnTo>
                <a:lnTo>
                  <a:pt x="1287413" y="12019"/>
                </a:lnTo>
                <a:lnTo>
                  <a:pt x="1327067" y="6790"/>
                </a:lnTo>
                <a:lnTo>
                  <a:pt x="1367026" y="3031"/>
                </a:lnTo>
                <a:lnTo>
                  <a:pt x="1407275" y="761"/>
                </a:lnTo>
                <a:lnTo>
                  <a:pt x="1447800" y="0"/>
                </a:lnTo>
                <a:lnTo>
                  <a:pt x="1488324" y="761"/>
                </a:lnTo>
                <a:lnTo>
                  <a:pt x="1528573" y="3031"/>
                </a:lnTo>
                <a:lnTo>
                  <a:pt x="1568532" y="6790"/>
                </a:lnTo>
                <a:lnTo>
                  <a:pt x="1608186" y="12019"/>
                </a:lnTo>
                <a:lnTo>
                  <a:pt x="1647522" y="18696"/>
                </a:lnTo>
                <a:lnTo>
                  <a:pt x="1686524" y="26804"/>
                </a:lnTo>
                <a:lnTo>
                  <a:pt x="1725177" y="36321"/>
                </a:lnTo>
                <a:lnTo>
                  <a:pt x="1763469" y="47227"/>
                </a:lnTo>
                <a:lnTo>
                  <a:pt x="1801383" y="59504"/>
                </a:lnTo>
                <a:lnTo>
                  <a:pt x="1838906" y="73131"/>
                </a:lnTo>
                <a:lnTo>
                  <a:pt x="1876023" y="88088"/>
                </a:lnTo>
                <a:lnTo>
                  <a:pt x="1912719" y="104356"/>
                </a:lnTo>
                <a:lnTo>
                  <a:pt x="1948980" y="121914"/>
                </a:lnTo>
                <a:lnTo>
                  <a:pt x="1984791" y="140743"/>
                </a:lnTo>
                <a:lnTo>
                  <a:pt x="2020139" y="160822"/>
                </a:lnTo>
                <a:lnTo>
                  <a:pt x="2055007" y="182133"/>
                </a:lnTo>
                <a:lnTo>
                  <a:pt x="2089383" y="204654"/>
                </a:lnTo>
                <a:lnTo>
                  <a:pt x="2123251" y="228367"/>
                </a:lnTo>
                <a:lnTo>
                  <a:pt x="2156596" y="253251"/>
                </a:lnTo>
                <a:lnTo>
                  <a:pt x="2189405" y="279287"/>
                </a:lnTo>
                <a:lnTo>
                  <a:pt x="2221663" y="306454"/>
                </a:lnTo>
                <a:lnTo>
                  <a:pt x="2253355" y="334734"/>
                </a:lnTo>
                <a:lnTo>
                  <a:pt x="2284466" y="364105"/>
                </a:lnTo>
                <a:lnTo>
                  <a:pt x="2314983" y="394548"/>
                </a:lnTo>
                <a:lnTo>
                  <a:pt x="2344891" y="426044"/>
                </a:lnTo>
                <a:lnTo>
                  <a:pt x="2374175" y="458572"/>
                </a:lnTo>
                <a:lnTo>
                  <a:pt x="2402820" y="492112"/>
                </a:lnTo>
                <a:lnTo>
                  <a:pt x="2430813" y="526645"/>
                </a:lnTo>
                <a:lnTo>
                  <a:pt x="2458139" y="562151"/>
                </a:lnTo>
                <a:lnTo>
                  <a:pt x="2484782" y="598610"/>
                </a:lnTo>
                <a:lnTo>
                  <a:pt x="2510729" y="636002"/>
                </a:lnTo>
                <a:lnTo>
                  <a:pt x="2535966" y="674308"/>
                </a:lnTo>
                <a:lnTo>
                  <a:pt x="2560477" y="713506"/>
                </a:lnTo>
                <a:lnTo>
                  <a:pt x="2584248" y="753578"/>
                </a:lnTo>
                <a:lnTo>
                  <a:pt x="2607264" y="794504"/>
                </a:lnTo>
                <a:lnTo>
                  <a:pt x="2629512" y="836264"/>
                </a:lnTo>
                <a:lnTo>
                  <a:pt x="2650976" y="878838"/>
                </a:lnTo>
                <a:lnTo>
                  <a:pt x="2671642" y="922205"/>
                </a:lnTo>
                <a:lnTo>
                  <a:pt x="2691496" y="966347"/>
                </a:lnTo>
                <a:lnTo>
                  <a:pt x="2710523" y="1011244"/>
                </a:lnTo>
                <a:lnTo>
                  <a:pt x="2728708" y="1056875"/>
                </a:lnTo>
                <a:lnTo>
                  <a:pt x="2746038" y="1103220"/>
                </a:lnTo>
                <a:lnTo>
                  <a:pt x="2762496" y="1150261"/>
                </a:lnTo>
                <a:lnTo>
                  <a:pt x="2778070" y="1197976"/>
                </a:lnTo>
                <a:lnTo>
                  <a:pt x="2792744" y="1246347"/>
                </a:lnTo>
                <a:lnTo>
                  <a:pt x="2806504" y="1295352"/>
                </a:lnTo>
                <a:lnTo>
                  <a:pt x="2819336" y="1344974"/>
                </a:lnTo>
                <a:lnTo>
                  <a:pt x="2831224" y="1395190"/>
                </a:lnTo>
                <a:lnTo>
                  <a:pt x="2842155" y="1445983"/>
                </a:lnTo>
                <a:lnTo>
                  <a:pt x="2852113" y="1497331"/>
                </a:lnTo>
                <a:lnTo>
                  <a:pt x="2861085" y="1549215"/>
                </a:lnTo>
                <a:lnTo>
                  <a:pt x="2869056" y="1601615"/>
                </a:lnTo>
                <a:lnTo>
                  <a:pt x="2876011" y="1654512"/>
                </a:lnTo>
                <a:lnTo>
                  <a:pt x="2881936" y="1707885"/>
                </a:lnTo>
                <a:lnTo>
                  <a:pt x="2886816" y="1761714"/>
                </a:lnTo>
                <a:lnTo>
                  <a:pt x="2890637" y="1815980"/>
                </a:lnTo>
                <a:lnTo>
                  <a:pt x="2893384" y="1870663"/>
                </a:lnTo>
                <a:lnTo>
                  <a:pt x="2895043" y="1925743"/>
                </a:lnTo>
                <a:lnTo>
                  <a:pt x="2895600" y="1981200"/>
                </a:lnTo>
                <a:lnTo>
                  <a:pt x="2895043" y="2036657"/>
                </a:lnTo>
                <a:lnTo>
                  <a:pt x="2893384" y="2091737"/>
                </a:lnTo>
                <a:lnTo>
                  <a:pt x="2890637" y="2146420"/>
                </a:lnTo>
                <a:lnTo>
                  <a:pt x="2886816" y="2200686"/>
                </a:lnTo>
                <a:lnTo>
                  <a:pt x="2881936" y="2254515"/>
                </a:lnTo>
                <a:lnTo>
                  <a:pt x="2876011" y="2307888"/>
                </a:lnTo>
                <a:lnTo>
                  <a:pt x="2869056" y="2360784"/>
                </a:lnTo>
                <a:lnTo>
                  <a:pt x="2861085" y="2413185"/>
                </a:lnTo>
                <a:lnTo>
                  <a:pt x="2852113" y="2465069"/>
                </a:lnTo>
                <a:lnTo>
                  <a:pt x="2842155" y="2516417"/>
                </a:lnTo>
                <a:lnTo>
                  <a:pt x="2831224" y="2567209"/>
                </a:lnTo>
                <a:lnTo>
                  <a:pt x="2819336" y="2617426"/>
                </a:lnTo>
                <a:lnTo>
                  <a:pt x="2806504" y="2667047"/>
                </a:lnTo>
                <a:lnTo>
                  <a:pt x="2792744" y="2716053"/>
                </a:lnTo>
                <a:lnTo>
                  <a:pt x="2778070" y="2764423"/>
                </a:lnTo>
                <a:lnTo>
                  <a:pt x="2762496" y="2812139"/>
                </a:lnTo>
                <a:lnTo>
                  <a:pt x="2746038" y="2859179"/>
                </a:lnTo>
                <a:lnTo>
                  <a:pt x="2728708" y="2905525"/>
                </a:lnTo>
                <a:lnTo>
                  <a:pt x="2710523" y="2951156"/>
                </a:lnTo>
                <a:lnTo>
                  <a:pt x="2691496" y="2996052"/>
                </a:lnTo>
                <a:lnTo>
                  <a:pt x="2671642" y="3040194"/>
                </a:lnTo>
                <a:lnTo>
                  <a:pt x="2650976" y="3083562"/>
                </a:lnTo>
                <a:lnTo>
                  <a:pt x="2629512" y="3126136"/>
                </a:lnTo>
                <a:lnTo>
                  <a:pt x="2607264" y="3167895"/>
                </a:lnTo>
                <a:lnTo>
                  <a:pt x="2584248" y="3208821"/>
                </a:lnTo>
                <a:lnTo>
                  <a:pt x="2560477" y="3248894"/>
                </a:lnTo>
                <a:lnTo>
                  <a:pt x="2535966" y="3288092"/>
                </a:lnTo>
                <a:lnTo>
                  <a:pt x="2510729" y="3326397"/>
                </a:lnTo>
                <a:lnTo>
                  <a:pt x="2484782" y="3363790"/>
                </a:lnTo>
                <a:lnTo>
                  <a:pt x="2458139" y="3400248"/>
                </a:lnTo>
                <a:lnTo>
                  <a:pt x="2430813" y="3435754"/>
                </a:lnTo>
                <a:lnTo>
                  <a:pt x="2402820" y="3470288"/>
                </a:lnTo>
                <a:lnTo>
                  <a:pt x="2374175" y="3503828"/>
                </a:lnTo>
                <a:lnTo>
                  <a:pt x="2344891" y="3536356"/>
                </a:lnTo>
                <a:lnTo>
                  <a:pt x="2314983" y="3567852"/>
                </a:lnTo>
                <a:lnTo>
                  <a:pt x="2284466" y="3598295"/>
                </a:lnTo>
                <a:lnTo>
                  <a:pt x="2253355" y="3627666"/>
                </a:lnTo>
                <a:lnTo>
                  <a:pt x="2221663" y="3655945"/>
                </a:lnTo>
                <a:lnTo>
                  <a:pt x="2189405" y="3683113"/>
                </a:lnTo>
                <a:lnTo>
                  <a:pt x="2156596" y="3709149"/>
                </a:lnTo>
                <a:lnTo>
                  <a:pt x="2123251" y="3734033"/>
                </a:lnTo>
                <a:lnTo>
                  <a:pt x="2089383" y="3757746"/>
                </a:lnTo>
                <a:lnTo>
                  <a:pt x="2055007" y="3780267"/>
                </a:lnTo>
                <a:lnTo>
                  <a:pt x="2020139" y="3801578"/>
                </a:lnTo>
                <a:lnTo>
                  <a:pt x="1984791" y="3821657"/>
                </a:lnTo>
                <a:lnTo>
                  <a:pt x="1948980" y="3840486"/>
                </a:lnTo>
                <a:lnTo>
                  <a:pt x="1912719" y="3858044"/>
                </a:lnTo>
                <a:lnTo>
                  <a:pt x="1876023" y="3874311"/>
                </a:lnTo>
                <a:lnTo>
                  <a:pt x="1838906" y="3889269"/>
                </a:lnTo>
                <a:lnTo>
                  <a:pt x="1801383" y="3902895"/>
                </a:lnTo>
                <a:lnTo>
                  <a:pt x="1763469" y="3915172"/>
                </a:lnTo>
                <a:lnTo>
                  <a:pt x="1725177" y="3926079"/>
                </a:lnTo>
                <a:lnTo>
                  <a:pt x="1686524" y="3935596"/>
                </a:lnTo>
                <a:lnTo>
                  <a:pt x="1647522" y="3943703"/>
                </a:lnTo>
                <a:lnTo>
                  <a:pt x="1608186" y="3950381"/>
                </a:lnTo>
                <a:lnTo>
                  <a:pt x="1568532" y="3955610"/>
                </a:lnTo>
                <a:lnTo>
                  <a:pt x="1528573" y="3959369"/>
                </a:lnTo>
                <a:lnTo>
                  <a:pt x="1488324" y="3961639"/>
                </a:lnTo>
                <a:lnTo>
                  <a:pt x="1447800" y="3962400"/>
                </a:lnTo>
                <a:lnTo>
                  <a:pt x="1407275" y="3961639"/>
                </a:lnTo>
                <a:lnTo>
                  <a:pt x="1367026" y="3959369"/>
                </a:lnTo>
                <a:lnTo>
                  <a:pt x="1327067" y="3955610"/>
                </a:lnTo>
                <a:lnTo>
                  <a:pt x="1287413" y="3950381"/>
                </a:lnTo>
                <a:lnTo>
                  <a:pt x="1248077" y="3943703"/>
                </a:lnTo>
                <a:lnTo>
                  <a:pt x="1209075" y="3935596"/>
                </a:lnTo>
                <a:lnTo>
                  <a:pt x="1170422" y="3926079"/>
                </a:lnTo>
                <a:lnTo>
                  <a:pt x="1132130" y="3915172"/>
                </a:lnTo>
                <a:lnTo>
                  <a:pt x="1094216" y="3902895"/>
                </a:lnTo>
                <a:lnTo>
                  <a:pt x="1056693" y="3889269"/>
                </a:lnTo>
                <a:lnTo>
                  <a:pt x="1019576" y="3874311"/>
                </a:lnTo>
                <a:lnTo>
                  <a:pt x="982880" y="3858044"/>
                </a:lnTo>
                <a:lnTo>
                  <a:pt x="946619" y="3840486"/>
                </a:lnTo>
                <a:lnTo>
                  <a:pt x="910808" y="3821657"/>
                </a:lnTo>
                <a:lnTo>
                  <a:pt x="875460" y="3801578"/>
                </a:lnTo>
                <a:lnTo>
                  <a:pt x="840592" y="3780267"/>
                </a:lnTo>
                <a:lnTo>
                  <a:pt x="806216" y="3757746"/>
                </a:lnTo>
                <a:lnTo>
                  <a:pt x="772348" y="3734033"/>
                </a:lnTo>
                <a:lnTo>
                  <a:pt x="739003" y="3709149"/>
                </a:lnTo>
                <a:lnTo>
                  <a:pt x="706194" y="3683113"/>
                </a:lnTo>
                <a:lnTo>
                  <a:pt x="673936" y="3655945"/>
                </a:lnTo>
                <a:lnTo>
                  <a:pt x="642244" y="3627666"/>
                </a:lnTo>
                <a:lnTo>
                  <a:pt x="611133" y="3598295"/>
                </a:lnTo>
                <a:lnTo>
                  <a:pt x="580616" y="3567852"/>
                </a:lnTo>
                <a:lnTo>
                  <a:pt x="550708" y="3536356"/>
                </a:lnTo>
                <a:lnTo>
                  <a:pt x="521424" y="3503828"/>
                </a:lnTo>
                <a:lnTo>
                  <a:pt x="492779" y="3470288"/>
                </a:lnTo>
                <a:lnTo>
                  <a:pt x="464786" y="3435754"/>
                </a:lnTo>
                <a:lnTo>
                  <a:pt x="437460" y="3400248"/>
                </a:lnTo>
                <a:lnTo>
                  <a:pt x="410817" y="3363790"/>
                </a:lnTo>
                <a:lnTo>
                  <a:pt x="384870" y="3326397"/>
                </a:lnTo>
                <a:lnTo>
                  <a:pt x="359633" y="3288092"/>
                </a:lnTo>
                <a:lnTo>
                  <a:pt x="335122" y="3248894"/>
                </a:lnTo>
                <a:lnTo>
                  <a:pt x="311351" y="3208821"/>
                </a:lnTo>
                <a:lnTo>
                  <a:pt x="288335" y="3167895"/>
                </a:lnTo>
                <a:lnTo>
                  <a:pt x="266087" y="3126136"/>
                </a:lnTo>
                <a:lnTo>
                  <a:pt x="244623" y="3083562"/>
                </a:lnTo>
                <a:lnTo>
                  <a:pt x="223957" y="3040194"/>
                </a:lnTo>
                <a:lnTo>
                  <a:pt x="204103" y="2996052"/>
                </a:lnTo>
                <a:lnTo>
                  <a:pt x="185076" y="2951156"/>
                </a:lnTo>
                <a:lnTo>
                  <a:pt x="166891" y="2905525"/>
                </a:lnTo>
                <a:lnTo>
                  <a:pt x="149561" y="2859179"/>
                </a:lnTo>
                <a:lnTo>
                  <a:pt x="133103" y="2812139"/>
                </a:lnTo>
                <a:lnTo>
                  <a:pt x="117529" y="2764423"/>
                </a:lnTo>
                <a:lnTo>
                  <a:pt x="102855" y="2716053"/>
                </a:lnTo>
                <a:lnTo>
                  <a:pt x="89095" y="2667047"/>
                </a:lnTo>
                <a:lnTo>
                  <a:pt x="76263" y="2617426"/>
                </a:lnTo>
                <a:lnTo>
                  <a:pt x="64375" y="2567209"/>
                </a:lnTo>
                <a:lnTo>
                  <a:pt x="53444" y="2516417"/>
                </a:lnTo>
                <a:lnTo>
                  <a:pt x="43486" y="2465069"/>
                </a:lnTo>
                <a:lnTo>
                  <a:pt x="34514" y="2413185"/>
                </a:lnTo>
                <a:lnTo>
                  <a:pt x="26543" y="2360784"/>
                </a:lnTo>
                <a:lnTo>
                  <a:pt x="19588" y="2307888"/>
                </a:lnTo>
                <a:lnTo>
                  <a:pt x="13663" y="2254515"/>
                </a:lnTo>
                <a:lnTo>
                  <a:pt x="8783" y="2200686"/>
                </a:lnTo>
                <a:lnTo>
                  <a:pt x="4962" y="2146420"/>
                </a:lnTo>
                <a:lnTo>
                  <a:pt x="2215" y="2091737"/>
                </a:lnTo>
                <a:lnTo>
                  <a:pt x="556" y="2036657"/>
                </a:lnTo>
                <a:lnTo>
                  <a:pt x="0" y="19812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905000" y="1857755"/>
            <a:ext cx="990600" cy="533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2318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69"/>
              </a:spcBef>
            </a:pPr>
            <a:r>
              <a:rPr sz="180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7.37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52600" y="3000755"/>
            <a:ext cx="914400" cy="914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15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0400" y="2467355"/>
            <a:ext cx="914400" cy="3810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75"/>
              </a:spcBef>
            </a:pPr>
            <a:r>
              <a:rPr sz="180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4200" y="3457955"/>
            <a:ext cx="914400" cy="5334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75"/>
              </a:spcBef>
            </a:pPr>
            <a:r>
              <a:rPr sz="1800" dirty="0"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634037" y="1167193"/>
          <a:ext cx="1143000" cy="3962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192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4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162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73709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863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473709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2102357" y="5284724"/>
            <a:ext cx="1141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user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63159" y="5284724"/>
            <a:ext cx="2413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 space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B65C7-53EF-1A72-4041-2692F93147B7}"/>
              </a:ext>
            </a:extLst>
          </p:cNvPr>
          <p:cNvSpPr txBox="1"/>
          <p:nvPr/>
        </p:nvSpPr>
        <p:spPr>
          <a:xfrm>
            <a:off x="1597659" y="1274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มุมมองเชิงตรรกะของการแบ่งส่วน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544318" y="3467197"/>
            <a:ext cx="1748155" cy="1241425"/>
            <a:chOff x="544318" y="3467197"/>
            <a:chExt cx="1748155" cy="1241425"/>
          </a:xfrm>
        </p:grpSpPr>
        <p:sp>
          <p:nvSpPr>
            <p:cNvPr id="15" name="object 15"/>
            <p:cNvSpPr/>
            <p:nvPr/>
          </p:nvSpPr>
          <p:spPr>
            <a:xfrm>
              <a:off x="1267991" y="3605797"/>
              <a:ext cx="439420" cy="20320"/>
            </a:xfrm>
            <a:custGeom>
              <a:avLst/>
              <a:gdLst/>
              <a:ahLst/>
              <a:cxnLst/>
              <a:rect l="l" t="t" r="r" b="b"/>
              <a:pathLst>
                <a:path w="439419" h="20320">
                  <a:moveTo>
                    <a:pt x="7148" y="7843"/>
                  </a:moveTo>
                  <a:lnTo>
                    <a:pt x="1946" y="7163"/>
                  </a:lnTo>
                  <a:lnTo>
                    <a:pt x="0" y="7696"/>
                  </a:lnTo>
                  <a:lnTo>
                    <a:pt x="1307" y="9441"/>
                  </a:lnTo>
                  <a:lnTo>
                    <a:pt x="45862" y="18732"/>
                  </a:lnTo>
                  <a:lnTo>
                    <a:pt x="72221" y="19762"/>
                  </a:lnTo>
                  <a:lnTo>
                    <a:pt x="88144" y="19757"/>
                  </a:lnTo>
                  <a:lnTo>
                    <a:pt x="147129" y="17646"/>
                  </a:lnTo>
                  <a:lnTo>
                    <a:pt x="194196" y="14652"/>
                  </a:lnTo>
                  <a:lnTo>
                    <a:pt x="219856" y="12700"/>
                  </a:lnTo>
                  <a:lnTo>
                    <a:pt x="262439" y="9600"/>
                  </a:lnTo>
                  <a:lnTo>
                    <a:pt x="313128" y="6450"/>
                  </a:lnTo>
                  <a:lnTo>
                    <a:pt x="371923" y="3250"/>
                  </a:lnTo>
                  <a:lnTo>
                    <a:pt x="438824" y="0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40" y="3827348"/>
              <a:ext cx="265785" cy="2746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4318" y="3660796"/>
              <a:ext cx="288782" cy="8072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3064" y="4405122"/>
              <a:ext cx="480367" cy="30350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323" y="4497645"/>
              <a:ext cx="107300" cy="1076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4737" y="4426082"/>
              <a:ext cx="487681" cy="175095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5792058" y="2227893"/>
            <a:ext cx="367030" cy="22225"/>
          </a:xfrm>
          <a:custGeom>
            <a:avLst/>
            <a:gdLst/>
            <a:ahLst/>
            <a:cxnLst/>
            <a:rect l="l" t="t" r="r" b="b"/>
            <a:pathLst>
              <a:path w="367029" h="22225">
                <a:moveTo>
                  <a:pt x="0" y="0"/>
                </a:moveTo>
                <a:lnTo>
                  <a:pt x="15271" y="901"/>
                </a:lnTo>
                <a:lnTo>
                  <a:pt x="30543" y="1802"/>
                </a:lnTo>
                <a:lnTo>
                  <a:pt x="45814" y="2703"/>
                </a:lnTo>
                <a:lnTo>
                  <a:pt x="61086" y="3604"/>
                </a:lnTo>
                <a:lnTo>
                  <a:pt x="76357" y="4505"/>
                </a:lnTo>
                <a:lnTo>
                  <a:pt x="91629" y="5406"/>
                </a:lnTo>
                <a:lnTo>
                  <a:pt x="106900" y="6307"/>
                </a:lnTo>
                <a:lnTo>
                  <a:pt x="122172" y="7208"/>
                </a:lnTo>
                <a:lnTo>
                  <a:pt x="137443" y="8109"/>
                </a:lnTo>
                <a:lnTo>
                  <a:pt x="152715" y="9010"/>
                </a:lnTo>
                <a:lnTo>
                  <a:pt x="167986" y="9912"/>
                </a:lnTo>
                <a:lnTo>
                  <a:pt x="183258" y="10813"/>
                </a:lnTo>
                <a:lnTo>
                  <a:pt x="198529" y="11714"/>
                </a:lnTo>
                <a:lnTo>
                  <a:pt x="213801" y="12615"/>
                </a:lnTo>
                <a:lnTo>
                  <a:pt x="229073" y="13516"/>
                </a:lnTo>
                <a:lnTo>
                  <a:pt x="244345" y="14417"/>
                </a:lnTo>
                <a:lnTo>
                  <a:pt x="259616" y="15318"/>
                </a:lnTo>
                <a:lnTo>
                  <a:pt x="274887" y="16219"/>
                </a:lnTo>
                <a:lnTo>
                  <a:pt x="290159" y="17120"/>
                </a:lnTo>
                <a:lnTo>
                  <a:pt x="305430" y="18021"/>
                </a:lnTo>
                <a:lnTo>
                  <a:pt x="320702" y="18922"/>
                </a:lnTo>
                <a:lnTo>
                  <a:pt x="335974" y="19823"/>
                </a:lnTo>
                <a:lnTo>
                  <a:pt x="351245" y="20724"/>
                </a:lnTo>
                <a:lnTo>
                  <a:pt x="366517" y="21625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91144" y="2268357"/>
            <a:ext cx="523240" cy="0"/>
          </a:xfrm>
          <a:custGeom>
            <a:avLst/>
            <a:gdLst/>
            <a:ahLst/>
            <a:cxnLst/>
            <a:rect l="l" t="t" r="r" b="b"/>
            <a:pathLst>
              <a:path w="523240">
                <a:moveTo>
                  <a:pt x="0" y="0"/>
                </a:moveTo>
                <a:lnTo>
                  <a:pt x="0" y="0"/>
                </a:lnTo>
                <a:lnTo>
                  <a:pt x="506693" y="0"/>
                </a:lnTo>
                <a:lnTo>
                  <a:pt x="523038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75903" y="2217286"/>
            <a:ext cx="1223645" cy="309245"/>
          </a:xfrm>
          <a:custGeom>
            <a:avLst/>
            <a:gdLst/>
            <a:ahLst/>
            <a:cxnLst/>
            <a:rect l="l" t="t" r="r" b="b"/>
            <a:pathLst>
              <a:path w="1223645" h="309244">
                <a:moveTo>
                  <a:pt x="13637" y="0"/>
                </a:moveTo>
                <a:lnTo>
                  <a:pt x="13637" y="0"/>
                </a:lnTo>
                <a:lnTo>
                  <a:pt x="1206472" y="0"/>
                </a:lnTo>
                <a:lnTo>
                  <a:pt x="1223272" y="0"/>
                </a:lnTo>
              </a:path>
              <a:path w="1223645" h="309244">
                <a:moveTo>
                  <a:pt x="3946" y="308747"/>
                </a:moveTo>
                <a:lnTo>
                  <a:pt x="227" y="308454"/>
                </a:lnTo>
                <a:lnTo>
                  <a:pt x="0" y="306297"/>
                </a:lnTo>
                <a:lnTo>
                  <a:pt x="3266" y="302274"/>
                </a:lnTo>
                <a:lnTo>
                  <a:pt x="51781" y="285851"/>
                </a:lnTo>
                <a:lnTo>
                  <a:pt x="104781" y="278132"/>
                </a:lnTo>
                <a:lnTo>
                  <a:pt x="146884" y="273626"/>
                </a:lnTo>
                <a:lnTo>
                  <a:pt x="192665" y="269814"/>
                </a:lnTo>
                <a:lnTo>
                  <a:pt x="240216" y="266670"/>
                </a:lnTo>
                <a:lnTo>
                  <a:pt x="288778" y="264197"/>
                </a:lnTo>
                <a:lnTo>
                  <a:pt x="335706" y="262458"/>
                </a:lnTo>
                <a:lnTo>
                  <a:pt x="383275" y="261427"/>
                </a:lnTo>
                <a:lnTo>
                  <a:pt x="447776" y="260876"/>
                </a:lnTo>
                <a:lnTo>
                  <a:pt x="487394" y="260766"/>
                </a:lnTo>
                <a:lnTo>
                  <a:pt x="525786" y="260959"/>
                </a:lnTo>
                <a:lnTo>
                  <a:pt x="556813" y="261649"/>
                </a:lnTo>
                <a:lnTo>
                  <a:pt x="580474" y="262836"/>
                </a:lnTo>
                <a:lnTo>
                  <a:pt x="596770" y="264519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16988" y="4003169"/>
            <a:ext cx="975360" cy="0"/>
          </a:xfrm>
          <a:custGeom>
            <a:avLst/>
            <a:gdLst/>
            <a:ahLst/>
            <a:cxnLst/>
            <a:rect l="l" t="t" r="r" b="b"/>
            <a:pathLst>
              <a:path w="975360">
                <a:moveTo>
                  <a:pt x="0" y="0"/>
                </a:moveTo>
                <a:lnTo>
                  <a:pt x="0" y="0"/>
                </a:lnTo>
                <a:lnTo>
                  <a:pt x="959034" y="0"/>
                </a:lnTo>
                <a:lnTo>
                  <a:pt x="975288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99084" y="3983986"/>
            <a:ext cx="1455420" cy="0"/>
          </a:xfrm>
          <a:custGeom>
            <a:avLst/>
            <a:gdLst/>
            <a:ahLst/>
            <a:cxnLst/>
            <a:rect l="l" t="t" r="r" b="b"/>
            <a:pathLst>
              <a:path w="1455420">
                <a:moveTo>
                  <a:pt x="0" y="0"/>
                </a:moveTo>
                <a:lnTo>
                  <a:pt x="0" y="0"/>
                </a:lnTo>
                <a:lnTo>
                  <a:pt x="1438635" y="0"/>
                </a:lnTo>
                <a:lnTo>
                  <a:pt x="1455171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71307" y="4000293"/>
            <a:ext cx="1697355" cy="0"/>
          </a:xfrm>
          <a:custGeom>
            <a:avLst/>
            <a:gdLst/>
            <a:ahLst/>
            <a:cxnLst/>
            <a:rect l="l" t="t" r="r" b="b"/>
            <a:pathLst>
              <a:path w="1697354">
                <a:moveTo>
                  <a:pt x="0" y="0"/>
                </a:moveTo>
                <a:lnTo>
                  <a:pt x="0" y="0"/>
                </a:lnTo>
                <a:lnTo>
                  <a:pt x="1679954" y="0"/>
                </a:lnTo>
                <a:lnTo>
                  <a:pt x="1696922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37165" y="3607000"/>
            <a:ext cx="715010" cy="0"/>
          </a:xfrm>
          <a:custGeom>
            <a:avLst/>
            <a:gdLst/>
            <a:ahLst/>
            <a:cxnLst/>
            <a:rect l="l" t="t" r="r" b="b"/>
            <a:pathLst>
              <a:path w="715010">
                <a:moveTo>
                  <a:pt x="0" y="0"/>
                </a:moveTo>
                <a:lnTo>
                  <a:pt x="0" y="0"/>
                </a:lnTo>
                <a:lnTo>
                  <a:pt x="698550" y="0"/>
                </a:lnTo>
                <a:lnTo>
                  <a:pt x="714796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23926" y="3648569"/>
            <a:ext cx="1116965" cy="0"/>
          </a:xfrm>
          <a:custGeom>
            <a:avLst/>
            <a:gdLst/>
            <a:ahLst/>
            <a:cxnLst/>
            <a:rect l="l" t="t" r="r" b="b"/>
            <a:pathLst>
              <a:path w="1116964">
                <a:moveTo>
                  <a:pt x="0" y="0"/>
                </a:moveTo>
                <a:lnTo>
                  <a:pt x="0" y="0"/>
                </a:lnTo>
                <a:lnTo>
                  <a:pt x="1100482" y="0"/>
                </a:lnTo>
                <a:lnTo>
                  <a:pt x="1116907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09312" y="3605195"/>
            <a:ext cx="777240" cy="0"/>
          </a:xfrm>
          <a:custGeom>
            <a:avLst/>
            <a:gdLst/>
            <a:ahLst/>
            <a:cxnLst/>
            <a:rect l="l" t="t" r="r" b="b"/>
            <a:pathLst>
              <a:path w="777239">
                <a:moveTo>
                  <a:pt x="0" y="0"/>
                </a:moveTo>
                <a:lnTo>
                  <a:pt x="0" y="0"/>
                </a:lnTo>
                <a:lnTo>
                  <a:pt x="760460" y="0"/>
                </a:lnTo>
                <a:lnTo>
                  <a:pt x="776640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40217" y="3239006"/>
            <a:ext cx="1283970" cy="0"/>
          </a:xfrm>
          <a:custGeom>
            <a:avLst/>
            <a:gdLst/>
            <a:ahLst/>
            <a:cxnLst/>
            <a:rect l="l" t="t" r="r" b="b"/>
            <a:pathLst>
              <a:path w="1283970">
                <a:moveTo>
                  <a:pt x="0" y="0"/>
                </a:moveTo>
                <a:lnTo>
                  <a:pt x="0" y="0"/>
                </a:lnTo>
                <a:lnTo>
                  <a:pt x="1266891" y="0"/>
                </a:lnTo>
                <a:lnTo>
                  <a:pt x="1283783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035547" y="1863320"/>
            <a:ext cx="213995" cy="25400"/>
          </a:xfrm>
          <a:custGeom>
            <a:avLst/>
            <a:gdLst/>
            <a:ahLst/>
            <a:cxnLst/>
            <a:rect l="l" t="t" r="r" b="b"/>
            <a:pathLst>
              <a:path w="213995" h="25400">
                <a:moveTo>
                  <a:pt x="49854" y="0"/>
                </a:moveTo>
                <a:lnTo>
                  <a:pt x="11726" y="7622"/>
                </a:lnTo>
                <a:lnTo>
                  <a:pt x="0" y="16895"/>
                </a:lnTo>
                <a:lnTo>
                  <a:pt x="2594" y="19174"/>
                </a:lnTo>
                <a:lnTo>
                  <a:pt x="57338" y="25248"/>
                </a:lnTo>
                <a:lnTo>
                  <a:pt x="94110" y="24996"/>
                </a:lnTo>
                <a:lnTo>
                  <a:pt x="146127" y="24136"/>
                </a:lnTo>
                <a:lnTo>
                  <a:pt x="213388" y="22668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8332" y="1543398"/>
            <a:ext cx="631190" cy="0"/>
          </a:xfrm>
          <a:custGeom>
            <a:avLst/>
            <a:gdLst/>
            <a:ahLst/>
            <a:cxnLst/>
            <a:rect l="l" t="t" r="r" b="b"/>
            <a:pathLst>
              <a:path w="631189">
                <a:moveTo>
                  <a:pt x="0" y="0"/>
                </a:moveTo>
                <a:lnTo>
                  <a:pt x="0" y="0"/>
                </a:lnTo>
                <a:lnTo>
                  <a:pt x="614824" y="0"/>
                </a:lnTo>
                <a:lnTo>
                  <a:pt x="630589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1186743" y="993848"/>
            <a:ext cx="1480185" cy="1020444"/>
            <a:chOff x="1186743" y="993848"/>
            <a:chExt cx="1480185" cy="1020444"/>
          </a:xfrm>
        </p:grpSpPr>
        <p:sp>
          <p:nvSpPr>
            <p:cNvPr id="56" name="object 56"/>
            <p:cNvSpPr/>
            <p:nvPr/>
          </p:nvSpPr>
          <p:spPr>
            <a:xfrm>
              <a:off x="1932778" y="1875081"/>
              <a:ext cx="734060" cy="0"/>
            </a:xfrm>
            <a:custGeom>
              <a:avLst/>
              <a:gdLst/>
              <a:ahLst/>
              <a:cxnLst/>
              <a:rect l="l" t="t" r="r" b="b"/>
              <a:pathLst>
                <a:path w="734060">
                  <a:moveTo>
                    <a:pt x="0" y="0"/>
                  </a:moveTo>
                  <a:lnTo>
                    <a:pt x="0" y="0"/>
                  </a:lnTo>
                  <a:lnTo>
                    <a:pt x="717320" y="0"/>
                  </a:lnTo>
                  <a:lnTo>
                    <a:pt x="734002" y="0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6743" y="993848"/>
              <a:ext cx="980686" cy="706135"/>
            </a:xfrm>
            <a:prstGeom prst="rect">
              <a:avLst/>
            </a:prstGeom>
          </p:spPr>
        </p:pic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3605" y="296037"/>
            <a:ext cx="23983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Background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27099"/>
            <a:ext cx="26578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3944" y="1405255"/>
            <a:ext cx="63220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3871595" algn="l"/>
              </a:tabLst>
            </a:pPr>
            <a:r>
              <a:rPr sz="1800" spc="-5" dirty="0">
                <a:latin typeface="Arial MT"/>
                <a:cs typeface="Arial MT"/>
              </a:rPr>
              <a:t>Program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must</a:t>
            </a:r>
            <a:r>
              <a:rPr sz="1800" spc="-5" dirty="0">
                <a:latin typeface="Arial MT"/>
                <a:cs typeface="Arial MT"/>
              </a:rPr>
              <a:t> be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brought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(from </a:t>
            </a:r>
            <a:r>
              <a:rPr sz="1800" spc="-5" dirty="0">
                <a:latin typeface="Arial MT"/>
                <a:cs typeface="Arial MT"/>
              </a:rPr>
              <a:t>disk)	into memory and </a:t>
            </a:r>
            <a:r>
              <a:rPr sz="1800" spc="-10" dirty="0">
                <a:latin typeface="Arial MT"/>
                <a:cs typeface="Arial MT"/>
              </a:rPr>
              <a:t>placed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within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run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071700"/>
            <a:ext cx="265785" cy="2746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83944" y="2049907"/>
            <a:ext cx="6247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Main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 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registers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only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storage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CPU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access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3944" y="2228469"/>
            <a:ext cx="4354830" cy="7664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5" dirty="0">
                <a:latin typeface="Arial MT"/>
                <a:cs typeface="Arial MT"/>
              </a:rPr>
              <a:t>directly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Register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access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CPU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clock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less)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2716657"/>
            <a:ext cx="265785" cy="274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086989"/>
            <a:ext cx="265785" cy="2743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83944" y="3065145"/>
            <a:ext cx="3653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Main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take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cycles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457321"/>
            <a:ext cx="265785" cy="27431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423926" y="3509970"/>
            <a:ext cx="1256665" cy="277495"/>
          </a:xfrm>
          <a:prstGeom prst="rect">
            <a:avLst/>
          </a:prstGeom>
          <a:solidFill>
            <a:srgbClr val="2EFF00">
              <a:alpha val="5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46355">
              <a:lnSpc>
                <a:spcPts val="1675"/>
              </a:lnSpc>
            </a:pPr>
            <a:r>
              <a:rPr sz="1800" spc="-5" dirty="0">
                <a:latin typeface="Arial MT"/>
                <a:cs typeface="Arial MT"/>
              </a:rPr>
              <a:t>ain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3944" y="3435477"/>
            <a:ext cx="5422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3300" algn="l"/>
              </a:tabLst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Cache</a:t>
            </a:r>
            <a:r>
              <a:rPr sz="1800" b="1" spc="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sits</a:t>
            </a:r>
            <a:r>
              <a:rPr sz="1800" spc="-10" dirty="0">
                <a:latin typeface="Arial MT"/>
                <a:cs typeface="Arial MT"/>
              </a:rPr>
              <a:t> between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	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CPU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registers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99084" y="3845386"/>
            <a:ext cx="1455420" cy="277495"/>
          </a:xfrm>
          <a:prstGeom prst="rect">
            <a:avLst/>
          </a:prstGeom>
          <a:solidFill>
            <a:srgbClr val="2EFF00">
              <a:alpha val="5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33655">
              <a:lnSpc>
                <a:spcPts val="1950"/>
              </a:lnSpc>
            </a:pPr>
            <a:r>
              <a:rPr sz="1800" spc="-5" dirty="0">
                <a:latin typeface="Arial MT"/>
                <a:cs typeface="Arial MT"/>
              </a:rPr>
              <a:t>emory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require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83944" y="3805504"/>
            <a:ext cx="58908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57195" algn="l"/>
              </a:tabLst>
            </a:pPr>
            <a:r>
              <a:rPr sz="1800" spc="-5" dirty="0">
                <a:latin typeface="Arial MT"/>
                <a:cs typeface="Arial MT"/>
              </a:rPr>
              <a:t>Protection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	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ensure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correct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operation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4643" y="5764784"/>
            <a:ext cx="20425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brought</a:t>
            </a:r>
            <a:r>
              <a:rPr sz="1800" spc="-20" dirty="0">
                <a:latin typeface="Verdana"/>
                <a:cs typeface="Verdana"/>
              </a:rPr>
              <a:t> </a:t>
            </a:r>
            <a:r>
              <a:rPr sz="1800" dirty="0">
                <a:latin typeface="Verdana"/>
                <a:cs typeface="Verdana"/>
              </a:rPr>
              <a:t>:</a:t>
            </a:r>
            <a:r>
              <a:rPr sz="1800" spc="-30" dirty="0">
                <a:latin typeface="Verdana"/>
                <a:cs typeface="Verdana"/>
              </a:rPr>
              <a:t> </a:t>
            </a:r>
            <a:r>
              <a:rPr sz="1800" dirty="0" err="1">
                <a:latin typeface="Microsoft Sans Serif"/>
                <a:cs typeface="Microsoft Sans Serif"/>
              </a:rPr>
              <a:t>ถูกนำ</a:t>
            </a:r>
            <a:r>
              <a:rPr lang="th-TH" sz="1800" dirty="0">
                <a:latin typeface="Microsoft Sans Serif"/>
                <a:cs typeface="Microsoft Sans Serif"/>
              </a:rPr>
              <a:t>พา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31125" y="3004178"/>
            <a:ext cx="158835" cy="28553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95723" y="3039617"/>
            <a:ext cx="233085" cy="2275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17739" y="3091124"/>
            <a:ext cx="274659" cy="147354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85864" y="3065310"/>
            <a:ext cx="337790" cy="17115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19106" y="4409415"/>
            <a:ext cx="352272" cy="198598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26208" y="4435347"/>
            <a:ext cx="223382" cy="18659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57963" y="4453670"/>
            <a:ext cx="325661" cy="18141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673635" y="4468846"/>
            <a:ext cx="275889" cy="16277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094963" y="4417979"/>
            <a:ext cx="367824" cy="23256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46296" y="4403157"/>
            <a:ext cx="1063221" cy="316381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22612" y="4420876"/>
            <a:ext cx="567074" cy="29218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632912" y="4481714"/>
            <a:ext cx="230605" cy="218904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35351" y="4859850"/>
            <a:ext cx="659036" cy="21716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82208" y="4870863"/>
            <a:ext cx="414150" cy="10413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380729" y="4772450"/>
            <a:ext cx="496440" cy="22777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026118" y="4885857"/>
            <a:ext cx="247972" cy="25273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358118" y="4820867"/>
            <a:ext cx="193725" cy="16173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695512" y="4777802"/>
            <a:ext cx="508730" cy="19659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774514" y="1046921"/>
            <a:ext cx="822359" cy="733136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551737" y="678374"/>
            <a:ext cx="732111" cy="286023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447874" y="639743"/>
            <a:ext cx="136917" cy="15945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865155" y="619748"/>
            <a:ext cx="637976" cy="56491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555637" y="1071857"/>
            <a:ext cx="671078" cy="223738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450194" y="1002534"/>
            <a:ext cx="123644" cy="188132"/>
          </a:xfrm>
          <a:prstGeom prst="rect">
            <a:avLst/>
          </a:prstGeom>
        </p:spPr>
      </p:pic>
      <p:sp>
        <p:nvSpPr>
          <p:cNvPr id="63" name="object 6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65" name="object 65"/>
          <p:cNvSpPr txBox="1"/>
          <p:nvPr/>
        </p:nvSpPr>
        <p:spPr>
          <a:xfrm>
            <a:off x="4380357" y="6673832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7.</a:t>
            </a:r>
            <a:fld id="{81D60167-4931-47E6-BA6A-407CBD079E47}" type="slidenum"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4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01355AD-3350-7E04-676B-B38CB9A107EE}"/>
              </a:ext>
            </a:extLst>
          </p:cNvPr>
          <p:cNvSpPr txBox="1"/>
          <p:nvPr/>
        </p:nvSpPr>
        <p:spPr>
          <a:xfrm>
            <a:off x="1117960" y="1207683"/>
            <a:ext cx="5890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ต้องนำโปรแกรม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จากดิสก์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 err="1">
                <a:solidFill>
                  <a:schemeClr val="accent1"/>
                </a:solidFill>
              </a:rPr>
              <a:t>เข้าสู่หน่วยความจำและวางไว้ภายในกระบวนการจึงจะรันได้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37914F-7CB6-FFA6-FDA5-5BD351A60444}"/>
              </a:ext>
            </a:extLst>
          </p:cNvPr>
          <p:cNvSpPr txBox="1"/>
          <p:nvPr/>
        </p:nvSpPr>
        <p:spPr>
          <a:xfrm>
            <a:off x="1038542" y="1878320"/>
            <a:ext cx="6657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หน่วยความจำหลักและรีจิสเตอร์เป็นเพียงหน่วยเก็บข้อมูล</a:t>
            </a:r>
            <a:r>
              <a:rPr lang="en-US" dirty="0">
                <a:solidFill>
                  <a:schemeClr val="accent1"/>
                </a:solidFill>
              </a:rPr>
              <a:t> CPU </a:t>
            </a:r>
            <a:r>
              <a:rPr lang="en-US" dirty="0" err="1">
                <a:solidFill>
                  <a:schemeClr val="accent1"/>
                </a:solidFill>
              </a:rPr>
              <a:t>เท่านั้นที่สามารถเข้าถึงได้โดยตรง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E0AF139-EE08-5F39-6FBF-A1B8567DD476}"/>
              </a:ext>
            </a:extLst>
          </p:cNvPr>
          <p:cNvSpPr txBox="1"/>
          <p:nvPr/>
        </p:nvSpPr>
        <p:spPr>
          <a:xfrm>
            <a:off x="1143946" y="248760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ลงทะเบียนการเข้าถึงในหนึ่งนาฬิกา</a:t>
            </a:r>
            <a:r>
              <a:rPr lang="en-US" dirty="0">
                <a:solidFill>
                  <a:schemeClr val="accent1"/>
                </a:solidFill>
              </a:rPr>
              <a:t> CPU (</a:t>
            </a:r>
            <a:r>
              <a:rPr lang="en-US" dirty="0" err="1">
                <a:solidFill>
                  <a:schemeClr val="accent1"/>
                </a:solidFill>
              </a:rPr>
              <a:t>หรือน้อยกว่า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64B529-C7C9-F98E-F060-FAEC1A3B1EB5}"/>
              </a:ext>
            </a:extLst>
          </p:cNvPr>
          <p:cNvSpPr txBox="1"/>
          <p:nvPr/>
        </p:nvSpPr>
        <p:spPr>
          <a:xfrm>
            <a:off x="1117960" y="28547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หน่วยความจำหลักอาจใช้เวลาหลายรอบ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6D21BD-3077-8E5E-64B8-20C8458C1281}"/>
              </a:ext>
            </a:extLst>
          </p:cNvPr>
          <p:cNvSpPr txBox="1"/>
          <p:nvPr/>
        </p:nvSpPr>
        <p:spPr>
          <a:xfrm>
            <a:off x="1070700" y="32431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แคชอยู่ระหว่างหน่วยความจำหลักและการลงทะเบียน</a:t>
            </a:r>
            <a:r>
              <a:rPr lang="en-US" dirty="0">
                <a:solidFill>
                  <a:schemeClr val="accent1"/>
                </a:solidFill>
              </a:rPr>
              <a:t> CPU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AE74BE4-B4A9-C823-C136-DC70ED41F85D}"/>
              </a:ext>
            </a:extLst>
          </p:cNvPr>
          <p:cNvSpPr txBox="1"/>
          <p:nvPr/>
        </p:nvSpPr>
        <p:spPr>
          <a:xfrm>
            <a:off x="1117960" y="36289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การป้องกันหน่วยความจำที่จำเป็นเพื่อให้แน่ใจว่าการทำงานถูกต้อง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1254306" y="1674381"/>
            <a:ext cx="1306195" cy="0"/>
          </a:xfrm>
          <a:custGeom>
            <a:avLst/>
            <a:gdLst/>
            <a:ahLst/>
            <a:cxnLst/>
            <a:rect l="l" t="t" r="r" b="b"/>
            <a:pathLst>
              <a:path w="1306195">
                <a:moveTo>
                  <a:pt x="0" y="0"/>
                </a:moveTo>
                <a:lnTo>
                  <a:pt x="0" y="0"/>
                </a:lnTo>
                <a:lnTo>
                  <a:pt x="1288602" y="0"/>
                </a:lnTo>
                <a:lnTo>
                  <a:pt x="1305783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15470" y="2424632"/>
            <a:ext cx="1956435" cy="0"/>
          </a:xfrm>
          <a:custGeom>
            <a:avLst/>
            <a:gdLst/>
            <a:ahLst/>
            <a:cxnLst/>
            <a:rect l="l" t="t" r="r" b="b"/>
            <a:pathLst>
              <a:path w="1956434">
                <a:moveTo>
                  <a:pt x="0" y="0"/>
                </a:moveTo>
                <a:lnTo>
                  <a:pt x="0" y="0"/>
                </a:lnTo>
                <a:lnTo>
                  <a:pt x="1939220" y="0"/>
                </a:lnTo>
                <a:lnTo>
                  <a:pt x="1956083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0396" y="3065602"/>
            <a:ext cx="376555" cy="0"/>
          </a:xfrm>
          <a:custGeom>
            <a:avLst/>
            <a:gdLst/>
            <a:ahLst/>
            <a:cxnLst/>
            <a:rect l="l" t="t" r="r" b="b"/>
            <a:pathLst>
              <a:path w="376555">
                <a:moveTo>
                  <a:pt x="0" y="0"/>
                </a:moveTo>
                <a:lnTo>
                  <a:pt x="0" y="0"/>
                </a:lnTo>
                <a:lnTo>
                  <a:pt x="360283" y="0"/>
                </a:lnTo>
                <a:lnTo>
                  <a:pt x="375947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8385" y="3722317"/>
            <a:ext cx="358140" cy="5080"/>
          </a:xfrm>
          <a:custGeom>
            <a:avLst/>
            <a:gdLst/>
            <a:ahLst/>
            <a:cxnLst/>
            <a:rect l="l" t="t" r="r" b="b"/>
            <a:pathLst>
              <a:path w="358139" h="5079">
                <a:moveTo>
                  <a:pt x="15351" y="4865"/>
                </a:moveTo>
                <a:lnTo>
                  <a:pt x="5523" y="4864"/>
                </a:lnTo>
                <a:lnTo>
                  <a:pt x="424" y="4864"/>
                </a:lnTo>
                <a:lnTo>
                  <a:pt x="54" y="4864"/>
                </a:lnTo>
                <a:lnTo>
                  <a:pt x="2132" y="4847"/>
                </a:lnTo>
                <a:lnTo>
                  <a:pt x="6146" y="4818"/>
                </a:lnTo>
                <a:lnTo>
                  <a:pt x="15720" y="4751"/>
                </a:lnTo>
                <a:lnTo>
                  <a:pt x="30851" y="4646"/>
                </a:lnTo>
                <a:lnTo>
                  <a:pt x="51542" y="4501"/>
                </a:lnTo>
                <a:lnTo>
                  <a:pt x="75401" y="4293"/>
                </a:lnTo>
                <a:lnTo>
                  <a:pt x="100041" y="3999"/>
                </a:lnTo>
                <a:lnTo>
                  <a:pt x="125461" y="3619"/>
                </a:lnTo>
                <a:lnTo>
                  <a:pt x="151660" y="3153"/>
                </a:lnTo>
                <a:lnTo>
                  <a:pt x="177588" y="2704"/>
                </a:lnTo>
                <a:lnTo>
                  <a:pt x="202193" y="2377"/>
                </a:lnTo>
                <a:lnTo>
                  <a:pt x="225475" y="2172"/>
                </a:lnTo>
                <a:lnTo>
                  <a:pt x="247434" y="2089"/>
                </a:lnTo>
                <a:lnTo>
                  <a:pt x="267788" y="2031"/>
                </a:lnTo>
                <a:lnTo>
                  <a:pt x="286254" y="1903"/>
                </a:lnTo>
                <a:lnTo>
                  <a:pt x="330367" y="1120"/>
                </a:lnTo>
                <a:lnTo>
                  <a:pt x="350644" y="401"/>
                </a:lnTo>
                <a:lnTo>
                  <a:pt x="358077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2789" y="4073140"/>
            <a:ext cx="1346835" cy="0"/>
          </a:xfrm>
          <a:custGeom>
            <a:avLst/>
            <a:gdLst/>
            <a:ahLst/>
            <a:cxnLst/>
            <a:rect l="l" t="t" r="r" b="b"/>
            <a:pathLst>
              <a:path w="1346835">
                <a:moveTo>
                  <a:pt x="0" y="0"/>
                </a:moveTo>
                <a:lnTo>
                  <a:pt x="0" y="0"/>
                </a:lnTo>
                <a:lnTo>
                  <a:pt x="1329911" y="0"/>
                </a:lnTo>
                <a:lnTo>
                  <a:pt x="1346745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75008" y="4083737"/>
            <a:ext cx="454025" cy="0"/>
          </a:xfrm>
          <a:custGeom>
            <a:avLst/>
            <a:gdLst/>
            <a:ahLst/>
            <a:cxnLst/>
            <a:rect l="l" t="t" r="r" b="b"/>
            <a:pathLst>
              <a:path w="454025">
                <a:moveTo>
                  <a:pt x="0" y="0"/>
                </a:moveTo>
                <a:lnTo>
                  <a:pt x="0" y="0"/>
                </a:lnTo>
                <a:lnTo>
                  <a:pt x="437544" y="0"/>
                </a:lnTo>
                <a:lnTo>
                  <a:pt x="453749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1789" y="4679369"/>
            <a:ext cx="1438275" cy="0"/>
          </a:xfrm>
          <a:custGeom>
            <a:avLst/>
            <a:gdLst/>
            <a:ahLst/>
            <a:cxnLst/>
            <a:rect l="l" t="t" r="r" b="b"/>
            <a:pathLst>
              <a:path w="1438275">
                <a:moveTo>
                  <a:pt x="0" y="0"/>
                </a:moveTo>
                <a:lnTo>
                  <a:pt x="0" y="0"/>
                </a:lnTo>
                <a:lnTo>
                  <a:pt x="1421000" y="0"/>
                </a:lnTo>
                <a:lnTo>
                  <a:pt x="1438121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05053" y="4727693"/>
            <a:ext cx="804545" cy="25400"/>
          </a:xfrm>
          <a:custGeom>
            <a:avLst/>
            <a:gdLst/>
            <a:ahLst/>
            <a:cxnLst/>
            <a:rect l="l" t="t" r="r" b="b"/>
            <a:pathLst>
              <a:path w="804545" h="25400">
                <a:moveTo>
                  <a:pt x="50438" y="0"/>
                </a:moveTo>
                <a:lnTo>
                  <a:pt x="0" y="123"/>
                </a:lnTo>
                <a:lnTo>
                  <a:pt x="491" y="171"/>
                </a:lnTo>
                <a:lnTo>
                  <a:pt x="3082" y="308"/>
                </a:lnTo>
                <a:lnTo>
                  <a:pt x="9562" y="649"/>
                </a:lnTo>
                <a:lnTo>
                  <a:pt x="56682" y="1812"/>
                </a:lnTo>
                <a:lnTo>
                  <a:pt x="135838" y="2017"/>
                </a:lnTo>
                <a:lnTo>
                  <a:pt x="183315" y="2039"/>
                </a:lnTo>
                <a:lnTo>
                  <a:pt x="225389" y="2104"/>
                </a:lnTo>
                <a:lnTo>
                  <a:pt x="293329" y="2364"/>
                </a:lnTo>
                <a:lnTo>
                  <a:pt x="349378" y="3238"/>
                </a:lnTo>
                <a:lnTo>
                  <a:pt x="403262" y="5168"/>
                </a:lnTo>
                <a:lnTo>
                  <a:pt x="429438" y="6338"/>
                </a:lnTo>
                <a:lnTo>
                  <a:pt x="455166" y="7391"/>
                </a:lnTo>
                <a:lnTo>
                  <a:pt x="505276" y="9141"/>
                </a:lnTo>
                <a:lnTo>
                  <a:pt x="553069" y="10316"/>
                </a:lnTo>
                <a:lnTo>
                  <a:pt x="598032" y="10808"/>
                </a:lnTo>
                <a:lnTo>
                  <a:pt x="619136" y="10894"/>
                </a:lnTo>
                <a:lnTo>
                  <a:pt x="638898" y="10998"/>
                </a:lnTo>
                <a:lnTo>
                  <a:pt x="657319" y="11122"/>
                </a:lnTo>
                <a:lnTo>
                  <a:pt x="674398" y="11264"/>
                </a:lnTo>
                <a:lnTo>
                  <a:pt x="691586" y="11399"/>
                </a:lnTo>
                <a:lnTo>
                  <a:pt x="710325" y="11500"/>
                </a:lnTo>
                <a:lnTo>
                  <a:pt x="730617" y="11567"/>
                </a:lnTo>
                <a:lnTo>
                  <a:pt x="752461" y="11601"/>
                </a:lnTo>
                <a:lnTo>
                  <a:pt x="772468" y="11674"/>
                </a:lnTo>
                <a:lnTo>
                  <a:pt x="787246" y="11857"/>
                </a:lnTo>
                <a:lnTo>
                  <a:pt x="796796" y="12152"/>
                </a:lnTo>
                <a:lnTo>
                  <a:pt x="801119" y="12559"/>
                </a:lnTo>
                <a:lnTo>
                  <a:pt x="804319" y="13420"/>
                </a:lnTo>
                <a:lnTo>
                  <a:pt x="800225" y="17599"/>
                </a:lnTo>
                <a:lnTo>
                  <a:pt x="788837" y="25093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63973" y="5034737"/>
            <a:ext cx="916305" cy="0"/>
          </a:xfrm>
          <a:custGeom>
            <a:avLst/>
            <a:gdLst/>
            <a:ahLst/>
            <a:cxnLst/>
            <a:rect l="l" t="t" r="r" b="b"/>
            <a:pathLst>
              <a:path w="916305">
                <a:moveTo>
                  <a:pt x="0" y="0"/>
                </a:moveTo>
                <a:lnTo>
                  <a:pt x="0" y="0"/>
                </a:lnTo>
                <a:lnTo>
                  <a:pt x="899671" y="0"/>
                </a:lnTo>
                <a:lnTo>
                  <a:pt x="916028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79489" y="5039985"/>
            <a:ext cx="320675" cy="0"/>
          </a:xfrm>
          <a:custGeom>
            <a:avLst/>
            <a:gdLst/>
            <a:ahLst/>
            <a:cxnLst/>
            <a:rect l="l" t="t" r="r" b="b"/>
            <a:pathLst>
              <a:path w="320675">
                <a:moveTo>
                  <a:pt x="0" y="0"/>
                </a:moveTo>
                <a:lnTo>
                  <a:pt x="0" y="0"/>
                </a:lnTo>
                <a:lnTo>
                  <a:pt x="304144" y="0"/>
                </a:lnTo>
                <a:lnTo>
                  <a:pt x="320151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12831" y="4142307"/>
            <a:ext cx="903605" cy="0"/>
          </a:xfrm>
          <a:custGeom>
            <a:avLst/>
            <a:gdLst/>
            <a:ahLst/>
            <a:cxnLst/>
            <a:rect l="l" t="t" r="r" b="b"/>
            <a:pathLst>
              <a:path w="903604">
                <a:moveTo>
                  <a:pt x="0" y="0"/>
                </a:moveTo>
                <a:lnTo>
                  <a:pt x="0" y="0"/>
                </a:lnTo>
                <a:lnTo>
                  <a:pt x="887158" y="0"/>
                </a:lnTo>
                <a:lnTo>
                  <a:pt x="903286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0526" y="1517423"/>
            <a:ext cx="1532215" cy="440417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1209364" y="2094939"/>
            <a:ext cx="1513840" cy="764540"/>
            <a:chOff x="1209364" y="2094939"/>
            <a:chExt cx="1513840" cy="764540"/>
          </a:xfrm>
        </p:grpSpPr>
        <p:sp>
          <p:nvSpPr>
            <p:cNvPr id="27" name="object 27"/>
            <p:cNvSpPr/>
            <p:nvPr/>
          </p:nvSpPr>
          <p:spPr>
            <a:xfrm>
              <a:off x="1209364" y="2720539"/>
              <a:ext cx="1513840" cy="0"/>
            </a:xfrm>
            <a:custGeom>
              <a:avLst/>
              <a:gdLst/>
              <a:ahLst/>
              <a:cxnLst/>
              <a:rect l="l" t="t" r="r" b="b"/>
              <a:pathLst>
                <a:path w="1513839">
                  <a:moveTo>
                    <a:pt x="0" y="0"/>
                  </a:moveTo>
                  <a:lnTo>
                    <a:pt x="0" y="0"/>
                  </a:lnTo>
                  <a:lnTo>
                    <a:pt x="1496047" y="0"/>
                  </a:lnTo>
                  <a:lnTo>
                    <a:pt x="1513243" y="0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833" y="2094939"/>
              <a:ext cx="1456683" cy="463674"/>
            </a:xfrm>
            <a:prstGeom prst="rect">
              <a:avLst/>
            </a:prstGeom>
          </p:spPr>
        </p:pic>
      </p:grpSp>
      <p:sp>
        <p:nvSpPr>
          <p:cNvPr id="29" name="object 29"/>
          <p:cNvSpPr/>
          <p:nvPr/>
        </p:nvSpPr>
        <p:spPr>
          <a:xfrm>
            <a:off x="1282776" y="4336909"/>
            <a:ext cx="400050" cy="42545"/>
          </a:xfrm>
          <a:custGeom>
            <a:avLst/>
            <a:gdLst/>
            <a:ahLst/>
            <a:cxnLst/>
            <a:rect l="l" t="t" r="r" b="b"/>
            <a:pathLst>
              <a:path w="400050" h="42545">
                <a:moveTo>
                  <a:pt x="75505" y="0"/>
                </a:moveTo>
                <a:lnTo>
                  <a:pt x="24313" y="4026"/>
                </a:lnTo>
                <a:lnTo>
                  <a:pt x="9244" y="5683"/>
                </a:lnTo>
                <a:lnTo>
                  <a:pt x="1368" y="5526"/>
                </a:lnTo>
                <a:lnTo>
                  <a:pt x="683" y="3553"/>
                </a:lnTo>
                <a:lnTo>
                  <a:pt x="0" y="1581"/>
                </a:lnTo>
                <a:lnTo>
                  <a:pt x="7135" y="523"/>
                </a:lnTo>
                <a:lnTo>
                  <a:pt x="22091" y="381"/>
                </a:lnTo>
                <a:lnTo>
                  <a:pt x="34772" y="880"/>
                </a:lnTo>
                <a:lnTo>
                  <a:pt x="90389" y="9662"/>
                </a:lnTo>
                <a:lnTo>
                  <a:pt x="130398" y="18152"/>
                </a:lnTo>
                <a:lnTo>
                  <a:pt x="169680" y="27249"/>
                </a:lnTo>
                <a:lnTo>
                  <a:pt x="180187" y="29645"/>
                </a:lnTo>
                <a:lnTo>
                  <a:pt x="218078" y="36987"/>
                </a:lnTo>
                <a:lnTo>
                  <a:pt x="261312" y="40923"/>
                </a:lnTo>
                <a:lnTo>
                  <a:pt x="303393" y="41804"/>
                </a:lnTo>
                <a:lnTo>
                  <a:pt x="344022" y="42046"/>
                </a:lnTo>
                <a:lnTo>
                  <a:pt x="357060" y="41948"/>
                </a:lnTo>
                <a:lnTo>
                  <a:pt x="365248" y="41704"/>
                </a:lnTo>
                <a:lnTo>
                  <a:pt x="373627" y="39598"/>
                </a:lnTo>
                <a:lnTo>
                  <a:pt x="382168" y="34194"/>
                </a:lnTo>
                <a:lnTo>
                  <a:pt x="390871" y="25492"/>
                </a:lnTo>
                <a:lnTo>
                  <a:pt x="399736" y="13492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4922" y="3112455"/>
            <a:ext cx="641350" cy="628015"/>
          </a:xfrm>
          <a:custGeom>
            <a:avLst/>
            <a:gdLst/>
            <a:ahLst/>
            <a:cxnLst/>
            <a:rect l="l" t="t" r="r" b="b"/>
            <a:pathLst>
              <a:path w="641350" h="628014">
                <a:moveTo>
                  <a:pt x="70101" y="37117"/>
                </a:moveTo>
                <a:lnTo>
                  <a:pt x="63897" y="35328"/>
                </a:lnTo>
                <a:lnTo>
                  <a:pt x="62857" y="31519"/>
                </a:lnTo>
                <a:lnTo>
                  <a:pt x="66981" y="25691"/>
                </a:lnTo>
                <a:lnTo>
                  <a:pt x="69961" y="21479"/>
                </a:lnTo>
                <a:lnTo>
                  <a:pt x="106148" y="5906"/>
                </a:lnTo>
                <a:lnTo>
                  <a:pt x="150724" y="406"/>
                </a:lnTo>
                <a:lnTo>
                  <a:pt x="167748" y="0"/>
                </a:lnTo>
                <a:lnTo>
                  <a:pt x="178670" y="83"/>
                </a:lnTo>
                <a:lnTo>
                  <a:pt x="193828" y="459"/>
                </a:lnTo>
                <a:lnTo>
                  <a:pt x="213224" y="1128"/>
                </a:lnTo>
                <a:lnTo>
                  <a:pt x="236857" y="2088"/>
                </a:lnTo>
                <a:lnTo>
                  <a:pt x="261204" y="3105"/>
                </a:lnTo>
                <a:lnTo>
                  <a:pt x="282743" y="3940"/>
                </a:lnTo>
                <a:lnTo>
                  <a:pt x="333760" y="5407"/>
                </a:lnTo>
                <a:lnTo>
                  <a:pt x="377522" y="5832"/>
                </a:lnTo>
                <a:lnTo>
                  <a:pt x="404924" y="5916"/>
                </a:lnTo>
                <a:lnTo>
                  <a:pt x="432216" y="5895"/>
                </a:lnTo>
                <a:lnTo>
                  <a:pt x="455608" y="5749"/>
                </a:lnTo>
                <a:lnTo>
                  <a:pt x="475100" y="5476"/>
                </a:lnTo>
                <a:lnTo>
                  <a:pt x="490693" y="5078"/>
                </a:lnTo>
                <a:lnTo>
                  <a:pt x="504003" y="4668"/>
                </a:lnTo>
                <a:lnTo>
                  <a:pt x="516648" y="4363"/>
                </a:lnTo>
                <a:lnTo>
                  <a:pt x="528628" y="4161"/>
                </a:lnTo>
                <a:lnTo>
                  <a:pt x="539942" y="4063"/>
                </a:lnTo>
                <a:lnTo>
                  <a:pt x="550521" y="4098"/>
                </a:lnTo>
                <a:lnTo>
                  <a:pt x="588742" y="7599"/>
                </a:lnTo>
                <a:lnTo>
                  <a:pt x="611744" y="21754"/>
                </a:lnTo>
                <a:lnTo>
                  <a:pt x="623416" y="33484"/>
                </a:lnTo>
              </a:path>
              <a:path w="641350" h="628014">
                <a:moveTo>
                  <a:pt x="0" y="302135"/>
                </a:moveTo>
                <a:lnTo>
                  <a:pt x="0" y="302135"/>
                </a:lnTo>
                <a:lnTo>
                  <a:pt x="624848" y="302135"/>
                </a:lnTo>
                <a:lnTo>
                  <a:pt x="640869" y="302135"/>
                </a:lnTo>
              </a:path>
              <a:path w="641350" h="628014">
                <a:moveTo>
                  <a:pt x="86507" y="627493"/>
                </a:moveTo>
                <a:lnTo>
                  <a:pt x="81078" y="625209"/>
                </a:lnTo>
                <a:lnTo>
                  <a:pt x="81282" y="622293"/>
                </a:lnTo>
                <a:lnTo>
                  <a:pt x="87118" y="618746"/>
                </a:lnTo>
                <a:lnTo>
                  <a:pt x="91415" y="616134"/>
                </a:lnTo>
                <a:lnTo>
                  <a:pt x="130512" y="605538"/>
                </a:lnTo>
                <a:lnTo>
                  <a:pt x="171858" y="599666"/>
                </a:lnTo>
                <a:lnTo>
                  <a:pt x="217986" y="597491"/>
                </a:lnTo>
                <a:lnTo>
                  <a:pt x="265635" y="596955"/>
                </a:lnTo>
                <a:lnTo>
                  <a:pt x="290945" y="596819"/>
                </a:lnTo>
                <a:lnTo>
                  <a:pt x="312120" y="596591"/>
                </a:lnTo>
                <a:lnTo>
                  <a:pt x="352518" y="595366"/>
                </a:lnTo>
                <a:lnTo>
                  <a:pt x="389542" y="592753"/>
                </a:lnTo>
                <a:lnTo>
                  <a:pt x="397910" y="592275"/>
                </a:lnTo>
                <a:lnTo>
                  <a:pt x="404328" y="592188"/>
                </a:lnTo>
                <a:lnTo>
                  <a:pt x="411457" y="592436"/>
                </a:lnTo>
                <a:lnTo>
                  <a:pt x="418469" y="593374"/>
                </a:lnTo>
                <a:lnTo>
                  <a:pt x="425366" y="595002"/>
                </a:lnTo>
                <a:lnTo>
                  <a:pt x="432146" y="597321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4817" y="296037"/>
            <a:ext cx="52152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Segmentation</a:t>
            </a:r>
            <a:r>
              <a:rPr sz="3200" spc="-95" dirty="0"/>
              <a:t> </a:t>
            </a:r>
            <a:r>
              <a:rPr sz="3200" spc="-5" dirty="0"/>
              <a:t>Architecture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439" y="1527047"/>
            <a:ext cx="26578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439" y="2267966"/>
            <a:ext cx="265785" cy="2743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0894" y="2937001"/>
            <a:ext cx="234696" cy="2438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0894" y="3581349"/>
            <a:ext cx="234696" cy="244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439" y="3927983"/>
            <a:ext cx="265785" cy="27431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83944" y="1409192"/>
            <a:ext cx="6182995" cy="40862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5" dirty="0">
                <a:latin typeface="Arial MT"/>
                <a:cs typeface="Arial MT"/>
              </a:rPr>
              <a:t>Logical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consists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two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tuple:</a:t>
            </a:r>
            <a:endParaRPr sz="1800">
              <a:latin typeface="Arial MT"/>
              <a:cs typeface="Arial MT"/>
            </a:endParaRPr>
          </a:p>
          <a:p>
            <a:pPr marL="149987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&lt;segment-number,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offset&gt;,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760"/>
              </a:spcBef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Segment</a:t>
            </a:r>
            <a:r>
              <a:rPr sz="1800" b="1" spc="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table </a:t>
            </a:r>
            <a:r>
              <a:rPr sz="1800" dirty="0">
                <a:latin typeface="Arial MT"/>
                <a:cs typeface="Arial MT"/>
              </a:rPr>
              <a:t>– maps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two-dimensional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addresses;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entry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has:</a:t>
            </a:r>
            <a:endParaRPr sz="1800">
              <a:latin typeface="Arial MT"/>
              <a:cs typeface="Arial MT"/>
            </a:endParaRPr>
          </a:p>
          <a:p>
            <a:pPr marL="413384" marR="109855">
              <a:lnSpc>
                <a:spcPct val="100000"/>
              </a:lnSpc>
              <a:spcBef>
                <a:spcPts val="755"/>
              </a:spcBef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base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" dirty="0">
                <a:latin typeface="Arial MT"/>
                <a:cs typeface="Arial MT"/>
              </a:rPr>
              <a:t> contains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starting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where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segments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reside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755"/>
              </a:spcBef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limit</a:t>
            </a:r>
            <a:r>
              <a:rPr sz="1800" b="1" spc="-1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specifies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length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segment</a:t>
            </a:r>
            <a:endParaRPr sz="1800">
              <a:latin typeface="Arial MT"/>
              <a:cs typeface="Arial MT"/>
            </a:endParaRPr>
          </a:p>
          <a:p>
            <a:pPr marL="12700" marR="16510">
              <a:lnSpc>
                <a:spcPct val="100000"/>
              </a:lnSpc>
              <a:spcBef>
                <a:spcPts val="760"/>
              </a:spcBef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Segment-table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base 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register</a:t>
            </a:r>
            <a:r>
              <a:rPr sz="1800" b="1" spc="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(STBR)</a:t>
            </a:r>
            <a:r>
              <a:rPr sz="1800" b="1" spc="1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points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segment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table’s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  <a:p>
            <a:pPr marL="12700" marR="65405">
              <a:lnSpc>
                <a:spcPct val="100000"/>
              </a:lnSpc>
              <a:spcBef>
                <a:spcPts val="755"/>
              </a:spcBef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Segment-table length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register 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(STLR)</a:t>
            </a:r>
            <a:r>
              <a:rPr sz="1800" b="1" spc="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indicates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g</a:t>
            </a:r>
            <a:r>
              <a:rPr sz="1800" dirty="0">
                <a:latin typeface="Arial MT"/>
                <a:cs typeface="Arial MT"/>
              </a:rPr>
              <a:t>me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</a:t>
            </a:r>
            <a:r>
              <a:rPr sz="1800" spc="90" dirty="0">
                <a:latin typeface="Arial MT"/>
                <a:cs typeface="Arial MT"/>
              </a:rPr>
              <a:t>y</a:t>
            </a:r>
            <a:r>
              <a:rPr sz="1800" u="sng" spc="-90" dirty="0">
                <a:uFill>
                  <a:solidFill>
                    <a:srgbClr val="2EFF00"/>
                  </a:solidFill>
                </a:uFill>
                <a:latin typeface="Arial MT"/>
                <a:cs typeface="Arial MT"/>
              </a:rPr>
              <a:t> </a:t>
            </a:r>
            <a:r>
              <a:rPr sz="1800" spc="-615" dirty="0">
                <a:latin typeface="Arial MT"/>
                <a:cs typeface="Arial MT"/>
              </a:rPr>
              <a:t>a</a:t>
            </a:r>
            <a:r>
              <a:rPr sz="1800" u="sng" dirty="0">
                <a:uFill>
                  <a:solidFill>
                    <a:srgbClr val="2EFF00"/>
                  </a:solidFill>
                </a:uFill>
                <a:latin typeface="Arial MT"/>
                <a:cs typeface="Arial MT"/>
              </a:rPr>
              <a:t> </a:t>
            </a:r>
            <a:r>
              <a:rPr sz="1800" u="sng" spc="110" dirty="0">
                <a:uFill>
                  <a:solidFill>
                    <a:srgbClr val="2EFF00"/>
                  </a:solidFill>
                </a:uFill>
                <a:latin typeface="Arial MT"/>
                <a:cs typeface="Arial MT"/>
              </a:rPr>
              <a:t> </a:t>
            </a:r>
            <a:r>
              <a:rPr sz="1800" spc="-780" dirty="0">
                <a:latin typeface="Arial MT"/>
                <a:cs typeface="Arial MT"/>
              </a:rPr>
              <a:t>p</a:t>
            </a:r>
            <a:r>
              <a:rPr sz="1800" u="sng" dirty="0">
                <a:uFill>
                  <a:solidFill>
                    <a:srgbClr val="2EFF00"/>
                  </a:solidFill>
                </a:uFill>
                <a:latin typeface="Arial MT"/>
                <a:cs typeface="Arial MT"/>
              </a:rPr>
              <a:t> </a:t>
            </a:r>
            <a:r>
              <a:rPr sz="1800" u="sng" spc="-229" dirty="0">
                <a:uFill>
                  <a:solidFill>
                    <a:srgbClr val="2EFF00"/>
                  </a:solidFill>
                </a:u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</a:t>
            </a:r>
            <a:r>
              <a:rPr sz="1800" spc="-10" dirty="0">
                <a:latin typeface="Arial MT"/>
                <a:cs typeface="Arial MT"/>
              </a:rPr>
              <a:t>g</a:t>
            </a:r>
            <a:r>
              <a:rPr sz="1800" dirty="0">
                <a:latin typeface="Arial MT"/>
                <a:cs typeface="Arial MT"/>
              </a:rPr>
              <a:t>ram;</a:t>
            </a:r>
            <a:endParaRPr sz="1800">
              <a:latin typeface="Arial MT"/>
              <a:cs typeface="Arial MT"/>
            </a:endParaRPr>
          </a:p>
          <a:p>
            <a:pPr marL="1155065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segment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number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legal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sz="1800" b="1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&lt;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STLR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439" y="4572634"/>
            <a:ext cx="265785" cy="27431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30678" y="925067"/>
            <a:ext cx="3502063" cy="294311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35"/>
              </a:spcBef>
            </a:pPr>
            <a:r>
              <a:rPr sz="1800" dirty="0">
                <a:latin typeface="Microsoft Sans Serif"/>
                <a:cs typeface="Microsoft Sans Serif"/>
              </a:rPr>
              <a:t>อ</a:t>
            </a:r>
            <a:r>
              <a:rPr lang="th-TH" dirty="0">
                <a:latin typeface="Microsoft Sans Serif"/>
                <a:cs typeface="Microsoft Sans Serif"/>
              </a:rPr>
              <a:t>้า</a:t>
            </a:r>
            <a:r>
              <a:rPr sz="1800" dirty="0" err="1">
                <a:latin typeface="Microsoft Sans Serif"/>
                <a:cs typeface="Microsoft Sans Serif"/>
              </a:rPr>
              <a:t>งอิงคว</a:t>
            </a:r>
            <a:r>
              <a:rPr lang="th-TH" sz="1800" dirty="0">
                <a:latin typeface="Microsoft Sans Serif"/>
                <a:cs typeface="Microsoft Sans Serif"/>
              </a:rPr>
              <a:t>า</a:t>
            </a:r>
            <a:r>
              <a:rPr sz="1800" dirty="0" err="1">
                <a:latin typeface="Microsoft Sans Serif"/>
                <a:cs typeface="Microsoft Sans Serif"/>
              </a:rPr>
              <a:t>มเ</a:t>
            </a:r>
            <a:r>
              <a:rPr lang="th-TH" sz="1800" dirty="0">
                <a:latin typeface="Microsoft Sans Serif"/>
                <a:cs typeface="Microsoft Sans Serif"/>
              </a:rPr>
              <a:t>ข้า</a:t>
            </a:r>
            <a:r>
              <a:rPr sz="1800" dirty="0" err="1">
                <a:latin typeface="Microsoft Sans Serif"/>
                <a:cs typeface="Microsoft Sans Serif"/>
              </a:rPr>
              <a:t>ใจในเรื่อง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Arial MT"/>
                <a:cs typeface="Arial MT"/>
              </a:rPr>
              <a:t>paging</a:t>
            </a:r>
          </a:p>
        </p:txBody>
      </p:sp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13523" y="1811478"/>
            <a:ext cx="320585" cy="13832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09120" y="1802297"/>
            <a:ext cx="363884" cy="14257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665492" y="1686684"/>
            <a:ext cx="409855" cy="20440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87296" y="3379154"/>
            <a:ext cx="1338943" cy="415176"/>
          </a:xfrm>
          <a:prstGeom prst="rect">
            <a:avLst/>
          </a:prstGeom>
        </p:spPr>
      </p:pic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7.38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E3FF59-B397-6894-5D9E-64ABB3683523}"/>
              </a:ext>
            </a:extLst>
          </p:cNvPr>
          <p:cNvSpPr txBox="1"/>
          <p:nvPr/>
        </p:nvSpPr>
        <p:spPr>
          <a:xfrm>
            <a:off x="1897603" y="12284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สถาปัตยกรรมการแบ่งส่วน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96A5D2-63F6-26E4-1CFB-68B886D0785B}"/>
              </a:ext>
            </a:extLst>
          </p:cNvPr>
          <p:cNvSpPr txBox="1"/>
          <p:nvPr/>
        </p:nvSpPr>
        <p:spPr>
          <a:xfrm>
            <a:off x="1119224" y="12741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ที่อยู่แบบลอจิคัลประกอบด้วยสองสิ่งอันดับ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7B8E89-B521-61E7-C326-62EFB7003DD6}"/>
              </a:ext>
            </a:extLst>
          </p:cNvPr>
          <p:cNvSpPr txBox="1"/>
          <p:nvPr/>
        </p:nvSpPr>
        <p:spPr>
          <a:xfrm>
            <a:off x="1101599" y="2103159"/>
            <a:ext cx="821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ตารางเซ็กเมนต์</a:t>
            </a:r>
            <a:r>
              <a:rPr lang="en-US" dirty="0">
                <a:solidFill>
                  <a:schemeClr val="accent1"/>
                </a:solidFill>
              </a:rPr>
              <a:t> – </a:t>
            </a:r>
            <a:r>
              <a:rPr lang="en-US" dirty="0" err="1">
                <a:solidFill>
                  <a:schemeClr val="accent1"/>
                </a:solidFill>
              </a:rPr>
              <a:t>แมปที่อยู่ทางกายภาพสองมิติ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แต่ละรายการในตารางมี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2909C3-CF95-B703-BE50-FAF003BCA63E}"/>
              </a:ext>
            </a:extLst>
          </p:cNvPr>
          <p:cNvSpPr txBox="1"/>
          <p:nvPr/>
        </p:nvSpPr>
        <p:spPr>
          <a:xfrm>
            <a:off x="1553899" y="2704187"/>
            <a:ext cx="4656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ฐาน</a:t>
            </a:r>
            <a:r>
              <a:rPr lang="en-US" dirty="0">
                <a:solidFill>
                  <a:schemeClr val="accent1"/>
                </a:solidFill>
              </a:rPr>
              <a:t> - </a:t>
            </a:r>
            <a:r>
              <a:rPr lang="en-US" dirty="0" err="1">
                <a:solidFill>
                  <a:schemeClr val="accent1"/>
                </a:solidFill>
              </a:rPr>
              <a:t>มีที่อยู่ทางกายภาพเริ่มต้นซึ่งส่วนต่างๆ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อยู่ในหน่วยความจำ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73B7DE-CA90-90E2-EAFB-EF186B11A567}"/>
              </a:ext>
            </a:extLst>
          </p:cNvPr>
          <p:cNvSpPr txBox="1"/>
          <p:nvPr/>
        </p:nvSpPr>
        <p:spPr>
          <a:xfrm>
            <a:off x="1482801" y="3364598"/>
            <a:ext cx="4656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ขีดจำกัด</a:t>
            </a:r>
            <a:r>
              <a:rPr lang="en-US" dirty="0">
                <a:solidFill>
                  <a:schemeClr val="accent1"/>
                </a:solidFill>
              </a:rPr>
              <a:t> – </a:t>
            </a:r>
            <a:r>
              <a:rPr lang="en-US" dirty="0" err="1">
                <a:solidFill>
                  <a:schemeClr val="accent1"/>
                </a:solidFill>
              </a:rPr>
              <a:t>ระบุความยาวของส่วน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8E900D8-1CBC-3D5A-94E9-28AD03092E82}"/>
              </a:ext>
            </a:extLst>
          </p:cNvPr>
          <p:cNvSpPr txBox="1"/>
          <p:nvPr/>
        </p:nvSpPr>
        <p:spPr>
          <a:xfrm>
            <a:off x="1067488" y="3752016"/>
            <a:ext cx="8215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การลงทะเบียนฐานตารางส่วน</a:t>
            </a:r>
            <a:r>
              <a:rPr lang="en-US" dirty="0">
                <a:solidFill>
                  <a:schemeClr val="accent1"/>
                </a:solidFill>
              </a:rPr>
              <a:t> (STBR) </a:t>
            </a:r>
            <a:r>
              <a:rPr lang="en-US" dirty="0" err="1">
                <a:solidFill>
                  <a:schemeClr val="accent1"/>
                </a:solidFill>
              </a:rPr>
              <a:t>ชี้ไปที่ตำแหน่งของตารางส่วนในหน่วยความจำ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AC8DB4-4761-75E0-0D9F-225811176A50}"/>
              </a:ext>
            </a:extLst>
          </p:cNvPr>
          <p:cNvSpPr txBox="1"/>
          <p:nvPr/>
        </p:nvSpPr>
        <p:spPr>
          <a:xfrm>
            <a:off x="1076804" y="4397622"/>
            <a:ext cx="776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การลงทะเบียนความยาวเซ็กเมนต์ตาราง</a:t>
            </a:r>
            <a:r>
              <a:rPr lang="en-US" dirty="0"/>
              <a:t> (STLR) </a:t>
            </a:r>
            <a:r>
              <a:rPr lang="en-US" dirty="0" err="1"/>
              <a:t>ระบุจำนวนเซ็กเมนต์ที่ใช้โดยโปรแกรม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F3DCF8-1B83-0928-B324-B1BDAC3645A8}"/>
              </a:ext>
            </a:extLst>
          </p:cNvPr>
          <p:cNvSpPr txBox="1"/>
          <p:nvPr/>
        </p:nvSpPr>
        <p:spPr>
          <a:xfrm>
            <a:off x="2243580" y="5048029"/>
            <a:ext cx="4656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หมายเลขเซ็กเมนต์</a:t>
            </a:r>
            <a:r>
              <a:rPr lang="en-US" dirty="0">
                <a:solidFill>
                  <a:schemeClr val="accent1"/>
                </a:solidFill>
              </a:rPr>
              <a:t> s </a:t>
            </a:r>
            <a:r>
              <a:rPr lang="en-US" dirty="0" err="1">
                <a:solidFill>
                  <a:schemeClr val="accent1"/>
                </a:solidFill>
              </a:rPr>
              <a:t>นั้นถูกกฎหมายถ้า</a:t>
            </a:r>
            <a:r>
              <a:rPr lang="en-US" dirty="0">
                <a:solidFill>
                  <a:schemeClr val="accent1"/>
                </a:solidFill>
              </a:rPr>
              <a:t> s &lt; STLR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4658" y="296037"/>
            <a:ext cx="6633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Segmentation</a:t>
            </a:r>
            <a:r>
              <a:rPr sz="3200" spc="-65" dirty="0"/>
              <a:t> </a:t>
            </a:r>
            <a:r>
              <a:rPr sz="3200" spc="-5" dirty="0"/>
              <a:t>Architecture</a:t>
            </a:r>
            <a:r>
              <a:rPr sz="3200" spc="-55" dirty="0"/>
              <a:t> </a:t>
            </a:r>
            <a:r>
              <a:rPr sz="3200" dirty="0"/>
              <a:t>(Cont.)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742" y="1527047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7916" y="1921713"/>
            <a:ext cx="234696" cy="2441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40942" y="1409192"/>
            <a:ext cx="5953125" cy="316738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5" dirty="0">
                <a:latin typeface="Arial MT"/>
                <a:cs typeface="Arial MT"/>
              </a:rPr>
              <a:t>Protection</a:t>
            </a:r>
            <a:endParaRPr sz="1800" dirty="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latin typeface="Arial MT"/>
                <a:cs typeface="Arial MT"/>
              </a:rPr>
              <a:t>With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 entry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segment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table associate:</a:t>
            </a:r>
            <a:endParaRPr sz="1800" dirty="0">
              <a:latin typeface="Arial MT"/>
              <a:cs typeface="Arial MT"/>
            </a:endParaRPr>
          </a:p>
          <a:p>
            <a:pPr marL="756285" indent="-229235">
              <a:lnSpc>
                <a:spcPct val="100000"/>
              </a:lnSpc>
              <a:spcBef>
                <a:spcPts val="760"/>
              </a:spcBef>
              <a:buClr>
                <a:srgbClr val="009900"/>
              </a:buClr>
              <a:buSzPct val="75000"/>
              <a:buFont typeface="Webdings"/>
              <a:buChar char=""/>
              <a:tabLst>
                <a:tab pos="756920" algn="l"/>
              </a:tabLst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validation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bit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Symbol"/>
                <a:cs typeface="Symbol"/>
              </a:rPr>
              <a:t></a:t>
            </a:r>
            <a:r>
              <a:rPr sz="1800" spc="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illegal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segment</a:t>
            </a:r>
            <a:endParaRPr sz="1800" dirty="0">
              <a:latin typeface="Arial MT"/>
              <a:cs typeface="Arial MT"/>
            </a:endParaRPr>
          </a:p>
          <a:p>
            <a:pPr marL="756285" indent="-229235">
              <a:lnSpc>
                <a:spcPct val="100000"/>
              </a:lnSpc>
              <a:spcBef>
                <a:spcPts val="755"/>
              </a:spcBef>
              <a:buClr>
                <a:srgbClr val="009900"/>
              </a:buClr>
              <a:buSzPct val="75000"/>
              <a:buFont typeface="Webdings"/>
              <a:buChar char=""/>
              <a:tabLst>
                <a:tab pos="756920" algn="l"/>
              </a:tabLst>
            </a:pPr>
            <a:r>
              <a:rPr sz="1800" spc="-5" dirty="0">
                <a:latin typeface="Arial MT"/>
                <a:cs typeface="Arial MT"/>
              </a:rPr>
              <a:t>read/write/execute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privileges</a:t>
            </a:r>
            <a:endParaRPr sz="1800" dirty="0">
              <a:latin typeface="Arial MT"/>
              <a:cs typeface="Arial MT"/>
            </a:endParaRPr>
          </a:p>
          <a:p>
            <a:pPr marL="12700" marR="37211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Protection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associated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segments;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sharing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occurs 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segment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level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Since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segments </a:t>
            </a:r>
            <a:r>
              <a:rPr sz="1800" dirty="0">
                <a:latin typeface="Arial MT"/>
                <a:cs typeface="Arial MT"/>
              </a:rPr>
              <a:t>vary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length, memory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allocation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a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dynamic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storage-allocation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problem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segmentation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example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shown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following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diagram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742" y="3008629"/>
            <a:ext cx="265175" cy="2743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742" y="3652977"/>
            <a:ext cx="265175" cy="2746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0742" y="4298315"/>
            <a:ext cx="265175" cy="27431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7.39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BD516F-3BBD-C764-3262-A0C7FE13C82C}"/>
              </a:ext>
            </a:extLst>
          </p:cNvPr>
          <p:cNvSpPr txBox="1"/>
          <p:nvPr/>
        </p:nvSpPr>
        <p:spPr>
          <a:xfrm>
            <a:off x="1240942" y="1113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สถาปัตยกรรมการแบ่งส่วน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7DA9B-7671-C0A4-87AF-23512B40038C}"/>
              </a:ext>
            </a:extLst>
          </p:cNvPr>
          <p:cNvSpPr txBox="1"/>
          <p:nvPr/>
        </p:nvSpPr>
        <p:spPr>
          <a:xfrm>
            <a:off x="1159420" y="12997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การป้องกัน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C613AD-CF07-88F1-03DC-356F77EF6FDD}"/>
              </a:ext>
            </a:extLst>
          </p:cNvPr>
          <p:cNvSpPr txBox="1"/>
          <p:nvPr/>
        </p:nvSpPr>
        <p:spPr>
          <a:xfrm>
            <a:off x="1537525" y="16691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ด้วยแต่ละรายการในการเชื่อมโยงตารางส่วน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F6C433-C8B7-A04B-C44C-E21D2A8A8419}"/>
              </a:ext>
            </a:extLst>
          </p:cNvPr>
          <p:cNvSpPr txBox="1"/>
          <p:nvPr/>
        </p:nvSpPr>
        <p:spPr>
          <a:xfrm>
            <a:off x="2059304" y="20384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บิตการตรวจสอบ</a:t>
            </a:r>
            <a:r>
              <a:rPr lang="en-US" dirty="0">
                <a:solidFill>
                  <a:schemeClr val="accent1"/>
                </a:solidFill>
              </a:rPr>
              <a:t> = 0 </a:t>
            </a:r>
            <a:r>
              <a:rPr lang="en-US" sz="1800" dirty="0">
                <a:solidFill>
                  <a:schemeClr val="accent1"/>
                </a:solidFill>
                <a:latin typeface="Symbol"/>
                <a:cs typeface="Symbol"/>
              </a:rPr>
              <a:t>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ส่วนที่ไม่ถูกต้อง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7B7ED1-7665-23A7-7A8B-CE2E079394FA}"/>
              </a:ext>
            </a:extLst>
          </p:cNvPr>
          <p:cNvSpPr txBox="1"/>
          <p:nvPr/>
        </p:nvSpPr>
        <p:spPr>
          <a:xfrm>
            <a:off x="1931504" y="24532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สิทธิ์การอ่าน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เขียน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ดำเนินการ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163A98-7021-C184-64ED-91FDC960E295}"/>
              </a:ext>
            </a:extLst>
          </p:cNvPr>
          <p:cNvSpPr txBox="1"/>
          <p:nvPr/>
        </p:nvSpPr>
        <p:spPr>
          <a:xfrm>
            <a:off x="1136638" y="2821289"/>
            <a:ext cx="71691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บิตป้องกันที่เกี่ยวข้องกับเซ็กเมนต์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การแบ่งปันรหัสเกิดขึ้นในระดับเซ็กเมนต์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2611A1-F34E-0C1D-29CC-52DFD27CCD70}"/>
              </a:ext>
            </a:extLst>
          </p:cNvPr>
          <p:cNvSpPr txBox="1"/>
          <p:nvPr/>
        </p:nvSpPr>
        <p:spPr>
          <a:xfrm>
            <a:off x="1136638" y="3450553"/>
            <a:ext cx="8546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เนื่องจากเซ็กเมนต์มีความยาวต่างกัน</a:t>
            </a:r>
            <a:r>
              <a:rPr lang="en-US" dirty="0">
                <a:solidFill>
                  <a:schemeClr val="accent1"/>
                </a:solidFill>
              </a:rPr>
              <a:t> การจัดสรรหน่วยความจำจึงเป็นปัญหาการจัดสรรพื้นที่เก็บข้อมูลแบบไดนามิก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6A9C1B-2FD0-9937-90C9-2D88CF550A15}"/>
              </a:ext>
            </a:extLst>
          </p:cNvPr>
          <p:cNvSpPr txBox="1"/>
          <p:nvPr/>
        </p:nvSpPr>
        <p:spPr>
          <a:xfrm>
            <a:off x="1156278" y="4136219"/>
            <a:ext cx="4840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ตัวอย่างการแบ่งส่วนจะแสดงในแผนภาพต่อไปนี้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181491" y="623051"/>
            <a:ext cx="1610995" cy="0"/>
          </a:xfrm>
          <a:custGeom>
            <a:avLst/>
            <a:gdLst/>
            <a:ahLst/>
            <a:cxnLst/>
            <a:rect l="l" t="t" r="r" b="b"/>
            <a:pathLst>
              <a:path w="1610995">
                <a:moveTo>
                  <a:pt x="0" y="0"/>
                </a:moveTo>
                <a:lnTo>
                  <a:pt x="0" y="0"/>
                </a:lnTo>
                <a:lnTo>
                  <a:pt x="1594159" y="0"/>
                </a:lnTo>
                <a:lnTo>
                  <a:pt x="1610940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234564" y="296037"/>
            <a:ext cx="46742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006699"/>
                </a:solidFill>
                <a:latin typeface="Arial"/>
                <a:cs typeface="Arial"/>
              </a:rPr>
              <a:t>Segmentation</a:t>
            </a:r>
            <a:r>
              <a:rPr sz="3200" b="1" spc="-95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6699"/>
                </a:solidFill>
                <a:latin typeface="Arial"/>
                <a:cs typeface="Arial"/>
              </a:rPr>
              <a:t>Hardware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418844"/>
            <a:ext cx="6358128" cy="443898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29180" y="1301877"/>
            <a:ext cx="1776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Segment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829039" y="2725407"/>
            <a:ext cx="3503295" cy="2538730"/>
            <a:chOff x="2829039" y="2725407"/>
            <a:chExt cx="3503295" cy="253873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29039" y="2817159"/>
              <a:ext cx="111696" cy="1148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2149" y="2725407"/>
              <a:ext cx="214795" cy="1849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4926" y="3132421"/>
              <a:ext cx="399305" cy="1785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136" y="3014652"/>
              <a:ext cx="1607767" cy="38271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6916" y="4397093"/>
              <a:ext cx="258208" cy="1554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20056" y="4448312"/>
              <a:ext cx="490742" cy="5318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72465" y="4402180"/>
              <a:ext cx="471548" cy="3160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4380" y="4618738"/>
              <a:ext cx="111710" cy="11706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81613" y="4618495"/>
              <a:ext cx="166248" cy="11809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52763" y="5048020"/>
              <a:ext cx="378239" cy="21596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3107" y="5050332"/>
              <a:ext cx="390954" cy="2090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08878" y="5002825"/>
              <a:ext cx="274669" cy="123239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7.40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66E397-8D3A-EECB-5750-017593BECFD6}"/>
              </a:ext>
            </a:extLst>
          </p:cNvPr>
          <p:cNvSpPr txBox="1"/>
          <p:nvPr/>
        </p:nvSpPr>
        <p:spPr>
          <a:xfrm>
            <a:off x="2210323" y="1410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ฮาร์ดแวร์การแบ่งส่วน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6069" y="296037"/>
            <a:ext cx="4991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Example</a:t>
            </a:r>
            <a:r>
              <a:rPr sz="3200" spc="-35" dirty="0"/>
              <a:t> </a:t>
            </a:r>
            <a:r>
              <a:rPr sz="3200" dirty="0"/>
              <a:t>of</a:t>
            </a:r>
            <a:r>
              <a:rPr sz="3200" spc="-35" dirty="0"/>
              <a:t> </a:t>
            </a:r>
            <a:r>
              <a:rPr sz="3200" spc="-5" dirty="0"/>
              <a:t>Segmentation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435608" y="996696"/>
            <a:ext cx="6056630" cy="5093335"/>
            <a:chOff x="1435608" y="996696"/>
            <a:chExt cx="6056630" cy="50933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5608" y="996696"/>
              <a:ext cx="6056375" cy="50932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14010" y="3775709"/>
              <a:ext cx="551815" cy="201295"/>
            </a:xfrm>
            <a:custGeom>
              <a:avLst/>
              <a:gdLst/>
              <a:ahLst/>
              <a:cxnLst/>
              <a:rect l="l" t="t" r="r" b="b"/>
              <a:pathLst>
                <a:path w="551814" h="201295">
                  <a:moveTo>
                    <a:pt x="0" y="100584"/>
                  </a:moveTo>
                  <a:lnTo>
                    <a:pt x="28027" y="56372"/>
                  </a:lnTo>
                  <a:lnTo>
                    <a:pt x="103294" y="22113"/>
                  </a:lnTo>
                  <a:lnTo>
                    <a:pt x="154510" y="10232"/>
                  </a:lnTo>
                  <a:lnTo>
                    <a:pt x="212578" y="2659"/>
                  </a:lnTo>
                  <a:lnTo>
                    <a:pt x="275843" y="0"/>
                  </a:lnTo>
                  <a:lnTo>
                    <a:pt x="339109" y="2659"/>
                  </a:lnTo>
                  <a:lnTo>
                    <a:pt x="397177" y="10232"/>
                  </a:lnTo>
                  <a:lnTo>
                    <a:pt x="448393" y="22113"/>
                  </a:lnTo>
                  <a:lnTo>
                    <a:pt x="491105" y="37696"/>
                  </a:lnTo>
                  <a:lnTo>
                    <a:pt x="544405" y="77537"/>
                  </a:lnTo>
                  <a:lnTo>
                    <a:pt x="551688" y="100584"/>
                  </a:lnTo>
                  <a:lnTo>
                    <a:pt x="544405" y="123630"/>
                  </a:lnTo>
                  <a:lnTo>
                    <a:pt x="491105" y="163472"/>
                  </a:lnTo>
                  <a:lnTo>
                    <a:pt x="448393" y="179054"/>
                  </a:lnTo>
                  <a:lnTo>
                    <a:pt x="397177" y="190935"/>
                  </a:lnTo>
                  <a:lnTo>
                    <a:pt x="339109" y="198509"/>
                  </a:lnTo>
                  <a:lnTo>
                    <a:pt x="275843" y="201168"/>
                  </a:lnTo>
                  <a:lnTo>
                    <a:pt x="212578" y="198509"/>
                  </a:lnTo>
                  <a:lnTo>
                    <a:pt x="154510" y="190935"/>
                  </a:lnTo>
                  <a:lnTo>
                    <a:pt x="103294" y="179054"/>
                  </a:lnTo>
                  <a:lnTo>
                    <a:pt x="60582" y="163472"/>
                  </a:lnTo>
                  <a:lnTo>
                    <a:pt x="7282" y="123630"/>
                  </a:lnTo>
                  <a:lnTo>
                    <a:pt x="0" y="100584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07912" y="3938650"/>
              <a:ext cx="291465" cy="442595"/>
            </a:xfrm>
            <a:custGeom>
              <a:avLst/>
              <a:gdLst/>
              <a:ahLst/>
              <a:cxnLst/>
              <a:rect l="l" t="t" r="r" b="b"/>
              <a:pathLst>
                <a:path w="291464" h="442595">
                  <a:moveTo>
                    <a:pt x="186689" y="356869"/>
                  </a:moveTo>
                  <a:lnTo>
                    <a:pt x="178181" y="359663"/>
                  </a:lnTo>
                  <a:lnTo>
                    <a:pt x="174498" y="366649"/>
                  </a:lnTo>
                  <a:lnTo>
                    <a:pt x="170941" y="373761"/>
                  </a:lnTo>
                  <a:lnTo>
                    <a:pt x="173736" y="382269"/>
                  </a:lnTo>
                  <a:lnTo>
                    <a:pt x="180721" y="385953"/>
                  </a:lnTo>
                  <a:lnTo>
                    <a:pt x="290957" y="442087"/>
                  </a:lnTo>
                  <a:lnTo>
                    <a:pt x="290277" y="425957"/>
                  </a:lnTo>
                  <a:lnTo>
                    <a:pt x="263651" y="425957"/>
                  </a:lnTo>
                  <a:lnTo>
                    <a:pt x="235083" y="381482"/>
                  </a:lnTo>
                  <a:lnTo>
                    <a:pt x="193801" y="360425"/>
                  </a:lnTo>
                  <a:lnTo>
                    <a:pt x="186689" y="356869"/>
                  </a:lnTo>
                  <a:close/>
                </a:path>
                <a:path w="291464" h="442595">
                  <a:moveTo>
                    <a:pt x="235083" y="381482"/>
                  </a:moveTo>
                  <a:lnTo>
                    <a:pt x="263651" y="425957"/>
                  </a:lnTo>
                  <a:lnTo>
                    <a:pt x="274760" y="418846"/>
                  </a:lnTo>
                  <a:lnTo>
                    <a:pt x="261365" y="418846"/>
                  </a:lnTo>
                  <a:lnTo>
                    <a:pt x="260330" y="394359"/>
                  </a:lnTo>
                  <a:lnTo>
                    <a:pt x="235083" y="381482"/>
                  </a:lnTo>
                  <a:close/>
                </a:path>
                <a:path w="291464" h="442595">
                  <a:moveTo>
                    <a:pt x="278764" y="304546"/>
                  </a:moveTo>
                  <a:lnTo>
                    <a:pt x="270763" y="304800"/>
                  </a:lnTo>
                  <a:lnTo>
                    <a:pt x="262889" y="305181"/>
                  </a:lnTo>
                  <a:lnTo>
                    <a:pt x="256794" y="311912"/>
                  </a:lnTo>
                  <a:lnTo>
                    <a:pt x="257175" y="319786"/>
                  </a:lnTo>
                  <a:lnTo>
                    <a:pt x="259136" y="366157"/>
                  </a:lnTo>
                  <a:lnTo>
                    <a:pt x="287654" y="410591"/>
                  </a:lnTo>
                  <a:lnTo>
                    <a:pt x="263651" y="425957"/>
                  </a:lnTo>
                  <a:lnTo>
                    <a:pt x="290277" y="425957"/>
                  </a:lnTo>
                  <a:lnTo>
                    <a:pt x="285750" y="318516"/>
                  </a:lnTo>
                  <a:lnTo>
                    <a:pt x="285369" y="310642"/>
                  </a:lnTo>
                  <a:lnTo>
                    <a:pt x="278764" y="304546"/>
                  </a:lnTo>
                  <a:close/>
                </a:path>
                <a:path w="291464" h="442595">
                  <a:moveTo>
                    <a:pt x="260330" y="394359"/>
                  </a:moveTo>
                  <a:lnTo>
                    <a:pt x="261365" y="418846"/>
                  </a:lnTo>
                  <a:lnTo>
                    <a:pt x="282194" y="405511"/>
                  </a:lnTo>
                  <a:lnTo>
                    <a:pt x="260330" y="394359"/>
                  </a:lnTo>
                  <a:close/>
                </a:path>
                <a:path w="291464" h="442595">
                  <a:moveTo>
                    <a:pt x="259136" y="366157"/>
                  </a:moveTo>
                  <a:lnTo>
                    <a:pt x="260330" y="394359"/>
                  </a:lnTo>
                  <a:lnTo>
                    <a:pt x="282194" y="405511"/>
                  </a:lnTo>
                  <a:lnTo>
                    <a:pt x="261365" y="418846"/>
                  </a:lnTo>
                  <a:lnTo>
                    <a:pt x="274760" y="418846"/>
                  </a:lnTo>
                  <a:lnTo>
                    <a:pt x="287654" y="410591"/>
                  </a:lnTo>
                  <a:lnTo>
                    <a:pt x="259136" y="366157"/>
                  </a:lnTo>
                  <a:close/>
                </a:path>
                <a:path w="291464" h="442595">
                  <a:moveTo>
                    <a:pt x="24129" y="0"/>
                  </a:moveTo>
                  <a:lnTo>
                    <a:pt x="0" y="15493"/>
                  </a:lnTo>
                  <a:lnTo>
                    <a:pt x="235083" y="381482"/>
                  </a:lnTo>
                  <a:lnTo>
                    <a:pt x="260330" y="394359"/>
                  </a:lnTo>
                  <a:lnTo>
                    <a:pt x="259136" y="366157"/>
                  </a:lnTo>
                  <a:lnTo>
                    <a:pt x="2412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3457" y="4486846"/>
              <a:ext cx="1709927" cy="8833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894834" y="4712589"/>
            <a:ext cx="1171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4700+1000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92970" y="2264854"/>
            <a:ext cx="2843530" cy="3872229"/>
            <a:chOff x="3192970" y="2264854"/>
            <a:chExt cx="2843530" cy="3872229"/>
          </a:xfrm>
        </p:grpSpPr>
        <p:sp>
          <p:nvSpPr>
            <p:cNvPr id="10" name="object 10"/>
            <p:cNvSpPr/>
            <p:nvPr/>
          </p:nvSpPr>
          <p:spPr>
            <a:xfrm>
              <a:off x="3207257" y="2279142"/>
              <a:ext cx="1363980" cy="1117600"/>
            </a:xfrm>
            <a:custGeom>
              <a:avLst/>
              <a:gdLst/>
              <a:ahLst/>
              <a:cxnLst/>
              <a:rect l="l" t="t" r="r" b="b"/>
              <a:pathLst>
                <a:path w="1363979" h="1117600">
                  <a:moveTo>
                    <a:pt x="0" y="558546"/>
                  </a:moveTo>
                  <a:lnTo>
                    <a:pt x="2051" y="514895"/>
                  </a:lnTo>
                  <a:lnTo>
                    <a:pt x="8105" y="472163"/>
                  </a:lnTo>
                  <a:lnTo>
                    <a:pt x="18010" y="430474"/>
                  </a:lnTo>
                  <a:lnTo>
                    <a:pt x="31614" y="389953"/>
                  </a:lnTo>
                  <a:lnTo>
                    <a:pt x="48765" y="350723"/>
                  </a:lnTo>
                  <a:lnTo>
                    <a:pt x="69313" y="312909"/>
                  </a:lnTo>
                  <a:lnTo>
                    <a:pt x="93105" y="276634"/>
                  </a:lnTo>
                  <a:lnTo>
                    <a:pt x="119990" y="242024"/>
                  </a:lnTo>
                  <a:lnTo>
                    <a:pt x="149816" y="209201"/>
                  </a:lnTo>
                  <a:lnTo>
                    <a:pt x="182432" y="178291"/>
                  </a:lnTo>
                  <a:lnTo>
                    <a:pt x="217686" y="149417"/>
                  </a:lnTo>
                  <a:lnTo>
                    <a:pt x="255427" y="122704"/>
                  </a:lnTo>
                  <a:lnTo>
                    <a:pt x="295503" y="98276"/>
                  </a:lnTo>
                  <a:lnTo>
                    <a:pt x="337763" y="76256"/>
                  </a:lnTo>
                  <a:lnTo>
                    <a:pt x="382055" y="56770"/>
                  </a:lnTo>
                  <a:lnTo>
                    <a:pt x="428227" y="39941"/>
                  </a:lnTo>
                  <a:lnTo>
                    <a:pt x="476128" y="25893"/>
                  </a:lnTo>
                  <a:lnTo>
                    <a:pt x="525606" y="14751"/>
                  </a:lnTo>
                  <a:lnTo>
                    <a:pt x="576510" y="6639"/>
                  </a:lnTo>
                  <a:lnTo>
                    <a:pt x="628689" y="1680"/>
                  </a:lnTo>
                  <a:lnTo>
                    <a:pt x="681990" y="0"/>
                  </a:lnTo>
                  <a:lnTo>
                    <a:pt x="735290" y="1680"/>
                  </a:lnTo>
                  <a:lnTo>
                    <a:pt x="787469" y="6639"/>
                  </a:lnTo>
                  <a:lnTo>
                    <a:pt x="838373" y="14751"/>
                  </a:lnTo>
                  <a:lnTo>
                    <a:pt x="887851" y="25893"/>
                  </a:lnTo>
                  <a:lnTo>
                    <a:pt x="935752" y="39941"/>
                  </a:lnTo>
                  <a:lnTo>
                    <a:pt x="981924" y="56770"/>
                  </a:lnTo>
                  <a:lnTo>
                    <a:pt x="1026216" y="76256"/>
                  </a:lnTo>
                  <a:lnTo>
                    <a:pt x="1068476" y="98276"/>
                  </a:lnTo>
                  <a:lnTo>
                    <a:pt x="1108552" y="122704"/>
                  </a:lnTo>
                  <a:lnTo>
                    <a:pt x="1146293" y="149417"/>
                  </a:lnTo>
                  <a:lnTo>
                    <a:pt x="1181547" y="178291"/>
                  </a:lnTo>
                  <a:lnTo>
                    <a:pt x="1214163" y="209201"/>
                  </a:lnTo>
                  <a:lnTo>
                    <a:pt x="1243989" y="242024"/>
                  </a:lnTo>
                  <a:lnTo>
                    <a:pt x="1270874" y="276634"/>
                  </a:lnTo>
                  <a:lnTo>
                    <a:pt x="1294666" y="312909"/>
                  </a:lnTo>
                  <a:lnTo>
                    <a:pt x="1315214" y="350723"/>
                  </a:lnTo>
                  <a:lnTo>
                    <a:pt x="1332365" y="389953"/>
                  </a:lnTo>
                  <a:lnTo>
                    <a:pt x="1345969" y="430474"/>
                  </a:lnTo>
                  <a:lnTo>
                    <a:pt x="1355874" y="472163"/>
                  </a:lnTo>
                  <a:lnTo>
                    <a:pt x="1361928" y="514895"/>
                  </a:lnTo>
                  <a:lnTo>
                    <a:pt x="1363980" y="558546"/>
                  </a:lnTo>
                  <a:lnTo>
                    <a:pt x="1361928" y="602197"/>
                  </a:lnTo>
                  <a:lnTo>
                    <a:pt x="1355874" y="644929"/>
                  </a:lnTo>
                  <a:lnTo>
                    <a:pt x="1345969" y="686617"/>
                  </a:lnTo>
                  <a:lnTo>
                    <a:pt x="1332365" y="727139"/>
                  </a:lnTo>
                  <a:lnTo>
                    <a:pt x="1315214" y="766369"/>
                  </a:lnTo>
                  <a:lnTo>
                    <a:pt x="1294666" y="804183"/>
                  </a:lnTo>
                  <a:lnTo>
                    <a:pt x="1270874" y="840458"/>
                  </a:lnTo>
                  <a:lnTo>
                    <a:pt x="1243989" y="875068"/>
                  </a:lnTo>
                  <a:lnTo>
                    <a:pt x="1214163" y="907891"/>
                  </a:lnTo>
                  <a:lnTo>
                    <a:pt x="1181547" y="938801"/>
                  </a:lnTo>
                  <a:lnTo>
                    <a:pt x="1146293" y="967675"/>
                  </a:lnTo>
                  <a:lnTo>
                    <a:pt x="1108552" y="994388"/>
                  </a:lnTo>
                  <a:lnTo>
                    <a:pt x="1068476" y="1018816"/>
                  </a:lnTo>
                  <a:lnTo>
                    <a:pt x="1026216" y="1040835"/>
                  </a:lnTo>
                  <a:lnTo>
                    <a:pt x="981924" y="1060322"/>
                  </a:lnTo>
                  <a:lnTo>
                    <a:pt x="935752" y="1077151"/>
                  </a:lnTo>
                  <a:lnTo>
                    <a:pt x="887851" y="1091198"/>
                  </a:lnTo>
                  <a:lnTo>
                    <a:pt x="838373" y="1102341"/>
                  </a:lnTo>
                  <a:lnTo>
                    <a:pt x="787469" y="1110453"/>
                  </a:lnTo>
                  <a:lnTo>
                    <a:pt x="735290" y="1115411"/>
                  </a:lnTo>
                  <a:lnTo>
                    <a:pt x="681990" y="1117092"/>
                  </a:lnTo>
                  <a:lnTo>
                    <a:pt x="628689" y="1115411"/>
                  </a:lnTo>
                  <a:lnTo>
                    <a:pt x="576510" y="1110453"/>
                  </a:lnTo>
                  <a:lnTo>
                    <a:pt x="525606" y="1102341"/>
                  </a:lnTo>
                  <a:lnTo>
                    <a:pt x="476128" y="1091198"/>
                  </a:lnTo>
                  <a:lnTo>
                    <a:pt x="428227" y="1077151"/>
                  </a:lnTo>
                  <a:lnTo>
                    <a:pt x="382055" y="1060322"/>
                  </a:lnTo>
                  <a:lnTo>
                    <a:pt x="337763" y="1040835"/>
                  </a:lnTo>
                  <a:lnTo>
                    <a:pt x="295503" y="1018816"/>
                  </a:lnTo>
                  <a:lnTo>
                    <a:pt x="255427" y="994388"/>
                  </a:lnTo>
                  <a:lnTo>
                    <a:pt x="217686" y="967675"/>
                  </a:lnTo>
                  <a:lnTo>
                    <a:pt x="182432" y="938801"/>
                  </a:lnTo>
                  <a:lnTo>
                    <a:pt x="149816" y="907891"/>
                  </a:lnTo>
                  <a:lnTo>
                    <a:pt x="119990" y="875068"/>
                  </a:lnTo>
                  <a:lnTo>
                    <a:pt x="93105" y="840458"/>
                  </a:lnTo>
                  <a:lnTo>
                    <a:pt x="69313" y="804183"/>
                  </a:lnTo>
                  <a:lnTo>
                    <a:pt x="48765" y="766369"/>
                  </a:lnTo>
                  <a:lnTo>
                    <a:pt x="31614" y="727139"/>
                  </a:lnTo>
                  <a:lnTo>
                    <a:pt x="18010" y="686617"/>
                  </a:lnTo>
                  <a:lnTo>
                    <a:pt x="8105" y="644929"/>
                  </a:lnTo>
                  <a:lnTo>
                    <a:pt x="2051" y="602197"/>
                  </a:lnTo>
                  <a:lnTo>
                    <a:pt x="0" y="558546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257420" y="3270758"/>
              <a:ext cx="520065" cy="563245"/>
            </a:xfrm>
            <a:custGeom>
              <a:avLst/>
              <a:gdLst/>
              <a:ahLst/>
              <a:cxnLst/>
              <a:rect l="l" t="t" r="r" b="b"/>
              <a:pathLst>
                <a:path w="520064" h="563245">
                  <a:moveTo>
                    <a:pt x="402208" y="496823"/>
                  </a:moveTo>
                  <a:lnTo>
                    <a:pt x="394207" y="501014"/>
                  </a:lnTo>
                  <a:lnTo>
                    <a:pt x="391921" y="508634"/>
                  </a:lnTo>
                  <a:lnTo>
                    <a:pt x="389636" y="516127"/>
                  </a:lnTo>
                  <a:lnTo>
                    <a:pt x="393826" y="524128"/>
                  </a:lnTo>
                  <a:lnTo>
                    <a:pt x="519556" y="562863"/>
                  </a:lnTo>
                  <a:lnTo>
                    <a:pt x="517112" y="551687"/>
                  </a:lnTo>
                  <a:lnTo>
                    <a:pt x="489838" y="551687"/>
                  </a:lnTo>
                  <a:lnTo>
                    <a:pt x="454093" y="512837"/>
                  </a:lnTo>
                  <a:lnTo>
                    <a:pt x="402208" y="496823"/>
                  </a:lnTo>
                  <a:close/>
                </a:path>
                <a:path w="520064" h="563245">
                  <a:moveTo>
                    <a:pt x="454093" y="512837"/>
                  </a:moveTo>
                  <a:lnTo>
                    <a:pt x="489838" y="551687"/>
                  </a:lnTo>
                  <a:lnTo>
                    <a:pt x="497051" y="545083"/>
                  </a:lnTo>
                  <a:lnTo>
                    <a:pt x="486409" y="545083"/>
                  </a:lnTo>
                  <a:lnTo>
                    <a:pt x="481185" y="521215"/>
                  </a:lnTo>
                  <a:lnTo>
                    <a:pt x="454093" y="512837"/>
                  </a:lnTo>
                  <a:close/>
                </a:path>
                <a:path w="520064" h="563245">
                  <a:moveTo>
                    <a:pt x="483742" y="429513"/>
                  </a:moveTo>
                  <a:lnTo>
                    <a:pt x="468375" y="432815"/>
                  </a:lnTo>
                  <a:lnTo>
                    <a:pt x="463550" y="440435"/>
                  </a:lnTo>
                  <a:lnTo>
                    <a:pt x="465200" y="448182"/>
                  </a:lnTo>
                  <a:lnTo>
                    <a:pt x="475111" y="493464"/>
                  </a:lnTo>
                  <a:lnTo>
                    <a:pt x="510920" y="532383"/>
                  </a:lnTo>
                  <a:lnTo>
                    <a:pt x="489838" y="551687"/>
                  </a:lnTo>
                  <a:lnTo>
                    <a:pt x="517112" y="551687"/>
                  </a:lnTo>
                  <a:lnTo>
                    <a:pt x="493140" y="442086"/>
                  </a:lnTo>
                  <a:lnTo>
                    <a:pt x="491363" y="434339"/>
                  </a:lnTo>
                  <a:lnTo>
                    <a:pt x="483742" y="429513"/>
                  </a:lnTo>
                  <a:close/>
                </a:path>
                <a:path w="520064" h="563245">
                  <a:moveTo>
                    <a:pt x="481185" y="521215"/>
                  </a:moveTo>
                  <a:lnTo>
                    <a:pt x="486409" y="545083"/>
                  </a:lnTo>
                  <a:lnTo>
                    <a:pt x="504570" y="528446"/>
                  </a:lnTo>
                  <a:lnTo>
                    <a:pt x="481185" y="521215"/>
                  </a:lnTo>
                  <a:close/>
                </a:path>
                <a:path w="520064" h="563245">
                  <a:moveTo>
                    <a:pt x="475111" y="493464"/>
                  </a:moveTo>
                  <a:lnTo>
                    <a:pt x="481185" y="521215"/>
                  </a:lnTo>
                  <a:lnTo>
                    <a:pt x="504570" y="528446"/>
                  </a:lnTo>
                  <a:lnTo>
                    <a:pt x="486409" y="545083"/>
                  </a:lnTo>
                  <a:lnTo>
                    <a:pt x="497051" y="545083"/>
                  </a:lnTo>
                  <a:lnTo>
                    <a:pt x="510920" y="532383"/>
                  </a:lnTo>
                  <a:lnTo>
                    <a:pt x="475111" y="493464"/>
                  </a:lnTo>
                  <a:close/>
                </a:path>
                <a:path w="520064" h="563245">
                  <a:moveTo>
                    <a:pt x="21081" y="0"/>
                  </a:moveTo>
                  <a:lnTo>
                    <a:pt x="0" y="19303"/>
                  </a:lnTo>
                  <a:lnTo>
                    <a:pt x="454093" y="512837"/>
                  </a:lnTo>
                  <a:lnTo>
                    <a:pt x="481185" y="521215"/>
                  </a:lnTo>
                  <a:lnTo>
                    <a:pt x="475111" y="493464"/>
                  </a:lnTo>
                  <a:lnTo>
                    <a:pt x="2108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0346" y="5223168"/>
              <a:ext cx="625794" cy="3871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6811" y="5266385"/>
              <a:ext cx="91622" cy="1263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4031" y="5462127"/>
              <a:ext cx="302936" cy="18858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1524" y="5696551"/>
              <a:ext cx="147241" cy="17271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8397" y="5706933"/>
              <a:ext cx="380153" cy="1295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2208" y="5703349"/>
              <a:ext cx="389676" cy="1720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71531" y="5654643"/>
              <a:ext cx="264419" cy="16765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11341" y="5966146"/>
              <a:ext cx="744991" cy="170371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7.41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F4A980-E03B-8A5B-A94F-D7EF14AF2252}"/>
              </a:ext>
            </a:extLst>
          </p:cNvPr>
          <p:cNvSpPr txBox="1"/>
          <p:nvPr/>
        </p:nvSpPr>
        <p:spPr>
          <a:xfrm>
            <a:off x="1971420" y="11137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ตัวอย่างการแบ่งส่วน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120" y="2961132"/>
            <a:ext cx="8610600" cy="201295"/>
            <a:chOff x="198120" y="2961132"/>
            <a:chExt cx="8610600" cy="201295"/>
          </a:xfrm>
        </p:grpSpPr>
        <p:sp>
          <p:nvSpPr>
            <p:cNvPr id="3" name="object 3"/>
            <p:cNvSpPr/>
            <p:nvPr/>
          </p:nvSpPr>
          <p:spPr>
            <a:xfrm>
              <a:off x="198120" y="2961132"/>
              <a:ext cx="2871470" cy="201295"/>
            </a:xfrm>
            <a:custGeom>
              <a:avLst/>
              <a:gdLst/>
              <a:ahLst/>
              <a:cxnLst/>
              <a:rect l="l" t="t" r="r" b="b"/>
              <a:pathLst>
                <a:path w="2871470" h="201294">
                  <a:moveTo>
                    <a:pt x="2871216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71216" y="201167"/>
                  </a:lnTo>
                  <a:lnTo>
                    <a:pt x="2871216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69336" y="2961132"/>
              <a:ext cx="2870200" cy="201295"/>
            </a:xfrm>
            <a:custGeom>
              <a:avLst/>
              <a:gdLst/>
              <a:ahLst/>
              <a:cxnLst/>
              <a:rect l="l" t="t" r="r" b="b"/>
              <a:pathLst>
                <a:path w="2870200" h="201294">
                  <a:moveTo>
                    <a:pt x="2869691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69691" y="201167"/>
                  </a:lnTo>
                  <a:lnTo>
                    <a:pt x="2869691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39028" y="2961132"/>
              <a:ext cx="2870200" cy="201295"/>
            </a:xfrm>
            <a:custGeom>
              <a:avLst/>
              <a:gdLst/>
              <a:ahLst/>
              <a:cxnLst/>
              <a:rect l="l" t="t" r="r" b="b"/>
              <a:pathLst>
                <a:path w="2870200" h="201294">
                  <a:moveTo>
                    <a:pt x="2869692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69692" y="201167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3196208" y="3977640"/>
            <a:ext cx="2393950" cy="1945639"/>
            <a:chOff x="3196208" y="3977640"/>
            <a:chExt cx="2393950" cy="1945639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6995" y="4331541"/>
              <a:ext cx="2025396" cy="13284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22319" y="4119372"/>
              <a:ext cx="2138680" cy="1670685"/>
            </a:xfrm>
            <a:custGeom>
              <a:avLst/>
              <a:gdLst/>
              <a:ahLst/>
              <a:cxnLst/>
              <a:rect l="l" t="t" r="r" b="b"/>
              <a:pathLst>
                <a:path w="2138679" h="1670685">
                  <a:moveTo>
                    <a:pt x="0" y="1670304"/>
                  </a:moveTo>
                  <a:lnTo>
                    <a:pt x="2138172" y="1670304"/>
                  </a:lnTo>
                  <a:lnTo>
                    <a:pt x="2138172" y="0"/>
                  </a:lnTo>
                  <a:lnTo>
                    <a:pt x="0" y="0"/>
                  </a:lnTo>
                  <a:lnTo>
                    <a:pt x="0" y="1670304"/>
                  </a:lnTo>
                  <a:close/>
                </a:path>
              </a:pathLst>
            </a:custGeom>
            <a:ln w="76200">
              <a:solidFill>
                <a:srgbClr val="33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96209" y="3977640"/>
              <a:ext cx="2393950" cy="1945639"/>
            </a:xfrm>
            <a:custGeom>
              <a:avLst/>
              <a:gdLst/>
              <a:ahLst/>
              <a:cxnLst/>
              <a:rect l="l" t="t" r="r" b="b"/>
              <a:pathLst>
                <a:path w="2393950" h="1945639">
                  <a:moveTo>
                    <a:pt x="2370582" y="22860"/>
                  </a:moveTo>
                  <a:lnTo>
                    <a:pt x="22860" y="22860"/>
                  </a:lnTo>
                  <a:lnTo>
                    <a:pt x="22860" y="57150"/>
                  </a:lnTo>
                  <a:lnTo>
                    <a:pt x="22860" y="1888490"/>
                  </a:lnTo>
                  <a:lnTo>
                    <a:pt x="22860" y="1922780"/>
                  </a:lnTo>
                  <a:lnTo>
                    <a:pt x="2370582" y="1922780"/>
                  </a:lnTo>
                  <a:lnTo>
                    <a:pt x="2370582" y="1888629"/>
                  </a:lnTo>
                  <a:lnTo>
                    <a:pt x="2370582" y="1888490"/>
                  </a:lnTo>
                  <a:lnTo>
                    <a:pt x="2370582" y="57531"/>
                  </a:lnTo>
                  <a:lnTo>
                    <a:pt x="2336292" y="57531"/>
                  </a:lnTo>
                  <a:lnTo>
                    <a:pt x="2336292" y="1888490"/>
                  </a:lnTo>
                  <a:lnTo>
                    <a:pt x="57150" y="1888490"/>
                  </a:lnTo>
                  <a:lnTo>
                    <a:pt x="57150" y="57150"/>
                  </a:lnTo>
                  <a:lnTo>
                    <a:pt x="2370582" y="57150"/>
                  </a:lnTo>
                  <a:lnTo>
                    <a:pt x="2370582" y="22860"/>
                  </a:lnTo>
                  <a:close/>
                </a:path>
                <a:path w="2393950" h="1945639">
                  <a:moveTo>
                    <a:pt x="239344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934210"/>
                  </a:lnTo>
                  <a:lnTo>
                    <a:pt x="0" y="1945640"/>
                  </a:lnTo>
                  <a:lnTo>
                    <a:pt x="2393442" y="1945640"/>
                  </a:lnTo>
                  <a:lnTo>
                    <a:pt x="2393442" y="1934349"/>
                  </a:lnTo>
                  <a:lnTo>
                    <a:pt x="2393442" y="1934210"/>
                  </a:lnTo>
                  <a:lnTo>
                    <a:pt x="2393442" y="11811"/>
                  </a:lnTo>
                  <a:lnTo>
                    <a:pt x="2382012" y="11811"/>
                  </a:lnTo>
                  <a:lnTo>
                    <a:pt x="2382012" y="1934210"/>
                  </a:lnTo>
                  <a:lnTo>
                    <a:pt x="11430" y="1934210"/>
                  </a:lnTo>
                  <a:lnTo>
                    <a:pt x="11430" y="11430"/>
                  </a:lnTo>
                  <a:lnTo>
                    <a:pt x="2393442" y="11430"/>
                  </a:lnTo>
                  <a:lnTo>
                    <a:pt x="2393442" y="0"/>
                  </a:lnTo>
                  <a:close/>
                </a:path>
              </a:pathLst>
            </a:custGeom>
            <a:solidFill>
              <a:srgbClr val="66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25" dirty="0"/>
              <a:t> </a:t>
            </a:r>
            <a:r>
              <a:rPr spc="-5" dirty="0"/>
              <a:t>of </a:t>
            </a:r>
            <a:r>
              <a:rPr spc="-10" dirty="0"/>
              <a:t>Chapter</a:t>
            </a:r>
            <a:r>
              <a:rPr spc="5" dirty="0"/>
              <a:t> </a:t>
            </a:r>
            <a:r>
              <a:rPr spc="-5" dirty="0"/>
              <a:t>7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5867" y="6656723"/>
            <a:ext cx="254571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Operating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System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 Concepts</a:t>
            </a:r>
            <a:r>
              <a:rPr sz="1000" b="1" spc="1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–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336699"/>
                </a:solidFill>
                <a:latin typeface="Arial"/>
                <a:cs typeface="Arial"/>
              </a:rPr>
              <a:t>10</a:t>
            </a:r>
            <a:r>
              <a:rPr sz="975" b="1" baseline="25641" dirty="0">
                <a:solidFill>
                  <a:srgbClr val="336699"/>
                </a:solidFill>
                <a:latin typeface="Arial"/>
                <a:cs typeface="Arial"/>
              </a:rPr>
              <a:t>th</a:t>
            </a:r>
            <a:r>
              <a:rPr sz="975" b="1" spc="135" baseline="25641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Edition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2098986" y="1418469"/>
            <a:ext cx="395605" cy="26034"/>
          </a:xfrm>
          <a:custGeom>
            <a:avLst/>
            <a:gdLst/>
            <a:ahLst/>
            <a:cxnLst/>
            <a:rect l="l" t="t" r="r" b="b"/>
            <a:pathLst>
              <a:path w="395605" h="26034">
                <a:moveTo>
                  <a:pt x="0" y="25570"/>
                </a:moveTo>
                <a:lnTo>
                  <a:pt x="16460" y="24505"/>
                </a:lnTo>
                <a:lnTo>
                  <a:pt x="32921" y="23439"/>
                </a:lnTo>
                <a:lnTo>
                  <a:pt x="49381" y="22373"/>
                </a:lnTo>
                <a:lnTo>
                  <a:pt x="65842" y="21308"/>
                </a:lnTo>
                <a:lnTo>
                  <a:pt x="82302" y="20243"/>
                </a:lnTo>
                <a:lnTo>
                  <a:pt x="98763" y="19177"/>
                </a:lnTo>
                <a:lnTo>
                  <a:pt x="115223" y="18112"/>
                </a:lnTo>
                <a:lnTo>
                  <a:pt x="131684" y="17046"/>
                </a:lnTo>
                <a:lnTo>
                  <a:pt x="148144" y="15981"/>
                </a:lnTo>
                <a:lnTo>
                  <a:pt x="164605" y="14916"/>
                </a:lnTo>
                <a:lnTo>
                  <a:pt x="181065" y="13850"/>
                </a:lnTo>
                <a:lnTo>
                  <a:pt x="197526" y="12784"/>
                </a:lnTo>
                <a:lnTo>
                  <a:pt x="213987" y="11719"/>
                </a:lnTo>
                <a:lnTo>
                  <a:pt x="230447" y="10654"/>
                </a:lnTo>
                <a:lnTo>
                  <a:pt x="246908" y="9588"/>
                </a:lnTo>
                <a:lnTo>
                  <a:pt x="263368" y="8523"/>
                </a:lnTo>
                <a:lnTo>
                  <a:pt x="279829" y="7458"/>
                </a:lnTo>
                <a:lnTo>
                  <a:pt x="296289" y="6392"/>
                </a:lnTo>
                <a:lnTo>
                  <a:pt x="312750" y="5327"/>
                </a:lnTo>
                <a:lnTo>
                  <a:pt x="329211" y="4261"/>
                </a:lnTo>
                <a:lnTo>
                  <a:pt x="345671" y="3196"/>
                </a:lnTo>
                <a:lnTo>
                  <a:pt x="362131" y="2130"/>
                </a:lnTo>
                <a:lnTo>
                  <a:pt x="378592" y="1065"/>
                </a:lnTo>
                <a:lnTo>
                  <a:pt x="395052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51775" y="1412077"/>
            <a:ext cx="356235" cy="30480"/>
          </a:xfrm>
          <a:custGeom>
            <a:avLst/>
            <a:gdLst/>
            <a:ahLst/>
            <a:cxnLst/>
            <a:rect l="l" t="t" r="r" b="b"/>
            <a:pathLst>
              <a:path w="356235" h="30480">
                <a:moveTo>
                  <a:pt x="42636" y="30370"/>
                </a:moveTo>
                <a:lnTo>
                  <a:pt x="24931" y="29789"/>
                </a:lnTo>
                <a:lnTo>
                  <a:pt x="12057" y="29367"/>
                </a:lnTo>
                <a:lnTo>
                  <a:pt x="4014" y="29103"/>
                </a:lnTo>
                <a:lnTo>
                  <a:pt x="802" y="28997"/>
                </a:lnTo>
                <a:lnTo>
                  <a:pt x="0" y="28956"/>
                </a:lnTo>
                <a:lnTo>
                  <a:pt x="127" y="28945"/>
                </a:lnTo>
                <a:lnTo>
                  <a:pt x="426" y="28935"/>
                </a:lnTo>
                <a:lnTo>
                  <a:pt x="3278" y="28839"/>
                </a:lnTo>
                <a:lnTo>
                  <a:pt x="44803" y="24089"/>
                </a:lnTo>
                <a:lnTo>
                  <a:pt x="76907" y="18466"/>
                </a:lnTo>
                <a:lnTo>
                  <a:pt x="88791" y="16354"/>
                </a:lnTo>
                <a:lnTo>
                  <a:pt x="128081" y="10598"/>
                </a:lnTo>
                <a:lnTo>
                  <a:pt x="169337" y="6553"/>
                </a:lnTo>
                <a:lnTo>
                  <a:pt x="208348" y="4782"/>
                </a:lnTo>
                <a:lnTo>
                  <a:pt x="242841" y="4270"/>
                </a:lnTo>
                <a:lnTo>
                  <a:pt x="253404" y="4109"/>
                </a:lnTo>
                <a:lnTo>
                  <a:pt x="294109" y="2515"/>
                </a:lnTo>
                <a:lnTo>
                  <a:pt x="318901" y="581"/>
                </a:lnTo>
                <a:lnTo>
                  <a:pt x="331247" y="0"/>
                </a:lnTo>
                <a:lnTo>
                  <a:pt x="341542" y="616"/>
                </a:lnTo>
                <a:lnTo>
                  <a:pt x="349787" y="2430"/>
                </a:lnTo>
                <a:lnTo>
                  <a:pt x="355981" y="5443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40420" y="1449917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90">
                <a:moveTo>
                  <a:pt x="0" y="0"/>
                </a:moveTo>
                <a:lnTo>
                  <a:pt x="0" y="0"/>
                </a:lnTo>
                <a:lnTo>
                  <a:pt x="1350256" y="0"/>
                </a:lnTo>
                <a:lnTo>
                  <a:pt x="1367349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2689" y="296037"/>
            <a:ext cx="48774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Base</a:t>
            </a:r>
            <a:r>
              <a:rPr sz="3200" spc="-40" dirty="0"/>
              <a:t> </a:t>
            </a:r>
            <a:r>
              <a:rPr sz="3200" spc="-5" dirty="0"/>
              <a:t>and</a:t>
            </a:r>
            <a:r>
              <a:rPr sz="3200" spc="-35" dirty="0"/>
              <a:t> </a:t>
            </a:r>
            <a:r>
              <a:rPr sz="3200" spc="-5" dirty="0"/>
              <a:t>Limit Registers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289050"/>
            <a:ext cx="26578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3944" y="1267206"/>
            <a:ext cx="6704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pair 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base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limit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registers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define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logical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85872" y="1802065"/>
            <a:ext cx="5587365" cy="3953510"/>
            <a:chOff x="2785872" y="1802065"/>
            <a:chExt cx="5587365" cy="39535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5872" y="1802065"/>
              <a:ext cx="3601212" cy="39533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0570" y="2764179"/>
              <a:ext cx="2972095" cy="222822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071106" y="3360166"/>
            <a:ext cx="2635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47331" y="4236212"/>
            <a:ext cx="894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Verdana"/>
                <a:cs typeface="Verdana"/>
              </a:rPr>
              <a:t>420940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627" y="3795655"/>
            <a:ext cx="389507" cy="24979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5794" y="3801695"/>
            <a:ext cx="528790" cy="13700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24984" y="2652806"/>
            <a:ext cx="329776" cy="237374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2062433" y="2264740"/>
            <a:ext cx="6711950" cy="3514090"/>
            <a:chOff x="2062433" y="2264740"/>
            <a:chExt cx="6711950" cy="3514090"/>
          </a:xfrm>
        </p:grpSpPr>
        <p:sp>
          <p:nvSpPr>
            <p:cNvPr id="17" name="object 17"/>
            <p:cNvSpPr/>
            <p:nvPr/>
          </p:nvSpPr>
          <p:spPr>
            <a:xfrm>
              <a:off x="3630235" y="3466869"/>
              <a:ext cx="1235075" cy="641985"/>
            </a:xfrm>
            <a:custGeom>
              <a:avLst/>
              <a:gdLst/>
              <a:ahLst/>
              <a:cxnLst/>
              <a:rect l="l" t="t" r="r" b="b"/>
              <a:pathLst>
                <a:path w="1235075" h="641985">
                  <a:moveTo>
                    <a:pt x="0" y="0"/>
                  </a:moveTo>
                  <a:lnTo>
                    <a:pt x="1234802" y="0"/>
                  </a:lnTo>
                  <a:lnTo>
                    <a:pt x="1234802" y="641907"/>
                  </a:lnTo>
                  <a:lnTo>
                    <a:pt x="0" y="641907"/>
                  </a:lnTo>
                  <a:lnTo>
                    <a:pt x="0" y="0"/>
                  </a:lnTo>
                </a:path>
              </a:pathLst>
            </a:custGeom>
            <a:ln w="36000">
              <a:solidFill>
                <a:srgbClr val="FF00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2884" y="5587253"/>
              <a:ext cx="411896" cy="19102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80255" y="5566034"/>
              <a:ext cx="251922" cy="13159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3487" y="3256133"/>
              <a:ext cx="870595" cy="93551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21147" y="3778243"/>
              <a:ext cx="112985" cy="1135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61021" y="3752786"/>
              <a:ext cx="213408" cy="1401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62433" y="3787072"/>
              <a:ext cx="1112140" cy="34810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86291" y="2795355"/>
              <a:ext cx="274271" cy="15126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90099" y="2790526"/>
              <a:ext cx="288467" cy="13716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19845" y="2681664"/>
              <a:ext cx="273707" cy="21961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98296" y="2697542"/>
              <a:ext cx="727636" cy="3305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73626" y="4798736"/>
              <a:ext cx="242670" cy="15432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23944" y="4782996"/>
              <a:ext cx="762909" cy="23376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73677" y="4796443"/>
              <a:ext cx="300659" cy="1483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55839" y="2271981"/>
              <a:ext cx="44989" cy="15097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604430" y="2272698"/>
              <a:ext cx="490142" cy="14956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49623" y="2290705"/>
              <a:ext cx="38643" cy="11546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07824" y="2301229"/>
              <a:ext cx="135711" cy="10722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93255" y="2264740"/>
              <a:ext cx="241226" cy="200599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32828" y="5899811"/>
            <a:ext cx="241504" cy="18586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223709" y="5913409"/>
            <a:ext cx="278930" cy="16887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647910" y="5905465"/>
            <a:ext cx="141141" cy="18415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865066" y="5905774"/>
            <a:ext cx="271194" cy="146504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249396" y="5894481"/>
            <a:ext cx="399286" cy="215879"/>
          </a:xfrm>
          <a:prstGeom prst="rect">
            <a:avLst/>
          </a:prstGeom>
        </p:spPr>
      </p:pic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3" name="object 43"/>
          <p:cNvSpPr txBox="1"/>
          <p:nvPr/>
        </p:nvSpPr>
        <p:spPr>
          <a:xfrm>
            <a:off x="4380357" y="6673832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7.</a:t>
            </a:r>
            <a:fld id="{81D60167-4931-47E6-BA6A-407CBD079E47}" type="slidenum"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5</a:t>
            </a:fld>
            <a:endParaRPr sz="1000"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17EBE0-EC86-9C00-4826-243BE5E6A8E9}"/>
              </a:ext>
            </a:extLst>
          </p:cNvPr>
          <p:cNvSpPr txBox="1"/>
          <p:nvPr/>
        </p:nvSpPr>
        <p:spPr>
          <a:xfrm>
            <a:off x="1144296" y="10082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คู่ของการลงทะเบียนฐานและขีดจำกัดจะกำหนดพื้นที่ที่อยู่แบบลอจิคัล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053" y="263397"/>
            <a:ext cx="4133088" cy="30998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1561568" y="1710169"/>
            <a:ext cx="1482090" cy="0"/>
          </a:xfrm>
          <a:custGeom>
            <a:avLst/>
            <a:gdLst/>
            <a:ahLst/>
            <a:cxnLst/>
            <a:rect l="l" t="t" r="r" b="b"/>
            <a:pathLst>
              <a:path w="1482089">
                <a:moveTo>
                  <a:pt x="0" y="0"/>
                </a:moveTo>
                <a:lnTo>
                  <a:pt x="0" y="0"/>
                </a:lnTo>
                <a:lnTo>
                  <a:pt x="1464997" y="0"/>
                </a:lnTo>
                <a:lnTo>
                  <a:pt x="1481836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82274" y="1732211"/>
            <a:ext cx="1942464" cy="0"/>
          </a:xfrm>
          <a:custGeom>
            <a:avLst/>
            <a:gdLst/>
            <a:ahLst/>
            <a:cxnLst/>
            <a:rect l="l" t="t" r="r" b="b"/>
            <a:pathLst>
              <a:path w="1942464">
                <a:moveTo>
                  <a:pt x="0" y="0"/>
                </a:moveTo>
                <a:lnTo>
                  <a:pt x="0" y="0"/>
                </a:lnTo>
                <a:lnTo>
                  <a:pt x="1925139" y="0"/>
                </a:lnTo>
                <a:lnTo>
                  <a:pt x="1941879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87045" y="1729238"/>
            <a:ext cx="1856739" cy="0"/>
          </a:xfrm>
          <a:custGeom>
            <a:avLst/>
            <a:gdLst/>
            <a:ahLst/>
            <a:cxnLst/>
            <a:rect l="l" t="t" r="r" b="b"/>
            <a:pathLst>
              <a:path w="1856740">
                <a:moveTo>
                  <a:pt x="0" y="0"/>
                </a:moveTo>
                <a:lnTo>
                  <a:pt x="0" y="0"/>
                </a:lnTo>
                <a:lnTo>
                  <a:pt x="1839129" y="0"/>
                </a:lnTo>
                <a:lnTo>
                  <a:pt x="1856316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53831" y="3224624"/>
            <a:ext cx="1626235" cy="0"/>
          </a:xfrm>
          <a:custGeom>
            <a:avLst/>
            <a:gdLst/>
            <a:ahLst/>
            <a:cxnLst/>
            <a:rect l="l" t="t" r="r" b="b"/>
            <a:pathLst>
              <a:path w="1626235">
                <a:moveTo>
                  <a:pt x="0" y="0"/>
                </a:moveTo>
                <a:lnTo>
                  <a:pt x="0" y="0"/>
                </a:lnTo>
                <a:lnTo>
                  <a:pt x="1608917" y="0"/>
                </a:lnTo>
                <a:lnTo>
                  <a:pt x="1625853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927037" y="3128253"/>
            <a:ext cx="932815" cy="568325"/>
            <a:chOff x="1927037" y="3128253"/>
            <a:chExt cx="932815" cy="568325"/>
          </a:xfrm>
        </p:grpSpPr>
        <p:sp>
          <p:nvSpPr>
            <p:cNvPr id="14" name="object 14"/>
            <p:cNvSpPr/>
            <p:nvPr/>
          </p:nvSpPr>
          <p:spPr>
            <a:xfrm>
              <a:off x="1927037" y="3266853"/>
              <a:ext cx="932815" cy="0"/>
            </a:xfrm>
            <a:custGeom>
              <a:avLst/>
              <a:gdLst/>
              <a:ahLst/>
              <a:cxnLst/>
              <a:rect l="l" t="t" r="r" b="b"/>
              <a:pathLst>
                <a:path w="932814">
                  <a:moveTo>
                    <a:pt x="0" y="0"/>
                  </a:moveTo>
                  <a:lnTo>
                    <a:pt x="0" y="0"/>
                  </a:lnTo>
                  <a:lnTo>
                    <a:pt x="915882" y="0"/>
                  </a:lnTo>
                  <a:lnTo>
                    <a:pt x="932535" y="0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951399" y="3557964"/>
              <a:ext cx="648335" cy="0"/>
            </a:xfrm>
            <a:custGeom>
              <a:avLst/>
              <a:gdLst/>
              <a:ahLst/>
              <a:cxnLst/>
              <a:rect l="l" t="t" r="r" b="b"/>
              <a:pathLst>
                <a:path w="648335">
                  <a:moveTo>
                    <a:pt x="0" y="0"/>
                  </a:moveTo>
                  <a:lnTo>
                    <a:pt x="0" y="0"/>
                  </a:lnTo>
                  <a:lnTo>
                    <a:pt x="631991" y="0"/>
                  </a:lnTo>
                  <a:lnTo>
                    <a:pt x="648196" y="0"/>
                  </a:lnTo>
                </a:path>
              </a:pathLst>
            </a:custGeom>
            <a:ln w="277200">
              <a:solidFill>
                <a:srgbClr val="FF00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3021845" y="3539376"/>
            <a:ext cx="883285" cy="0"/>
          </a:xfrm>
          <a:custGeom>
            <a:avLst/>
            <a:gdLst/>
            <a:ahLst/>
            <a:cxnLst/>
            <a:rect l="l" t="t" r="r" b="b"/>
            <a:pathLst>
              <a:path w="883285">
                <a:moveTo>
                  <a:pt x="0" y="0"/>
                </a:moveTo>
                <a:lnTo>
                  <a:pt x="0" y="0"/>
                </a:lnTo>
                <a:lnTo>
                  <a:pt x="866194" y="0"/>
                </a:lnTo>
                <a:lnTo>
                  <a:pt x="883178" y="0"/>
                </a:lnTo>
              </a:path>
            </a:pathLst>
          </a:custGeom>
          <a:ln w="277200">
            <a:solidFill>
              <a:srgbClr val="FF00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941523" y="3775585"/>
            <a:ext cx="5314315" cy="1129665"/>
            <a:chOff x="1941523" y="3775585"/>
            <a:chExt cx="5314315" cy="1129665"/>
          </a:xfrm>
        </p:grpSpPr>
        <p:sp>
          <p:nvSpPr>
            <p:cNvPr id="19" name="object 19"/>
            <p:cNvSpPr/>
            <p:nvPr/>
          </p:nvSpPr>
          <p:spPr>
            <a:xfrm>
              <a:off x="1941523" y="3914185"/>
              <a:ext cx="1466850" cy="0"/>
            </a:xfrm>
            <a:custGeom>
              <a:avLst/>
              <a:gdLst/>
              <a:ahLst/>
              <a:cxnLst/>
              <a:rect l="l" t="t" r="r" b="b"/>
              <a:pathLst>
                <a:path w="1466850">
                  <a:moveTo>
                    <a:pt x="0" y="0"/>
                  </a:moveTo>
                  <a:lnTo>
                    <a:pt x="0" y="0"/>
                  </a:lnTo>
                  <a:lnTo>
                    <a:pt x="1449881" y="0"/>
                  </a:lnTo>
                  <a:lnTo>
                    <a:pt x="1466546" y="0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62071" y="3923273"/>
              <a:ext cx="5293995" cy="843280"/>
            </a:xfrm>
            <a:custGeom>
              <a:avLst/>
              <a:gdLst/>
              <a:ahLst/>
              <a:cxnLst/>
              <a:rect l="l" t="t" r="r" b="b"/>
              <a:pathLst>
                <a:path w="5293995" h="843279">
                  <a:moveTo>
                    <a:pt x="0" y="281290"/>
                  </a:moveTo>
                  <a:lnTo>
                    <a:pt x="0" y="281290"/>
                  </a:lnTo>
                  <a:lnTo>
                    <a:pt x="581862" y="281290"/>
                  </a:lnTo>
                  <a:lnTo>
                    <a:pt x="598486" y="281290"/>
                  </a:lnTo>
                </a:path>
                <a:path w="5293995" h="843279">
                  <a:moveTo>
                    <a:pt x="849272" y="298145"/>
                  </a:moveTo>
                  <a:lnTo>
                    <a:pt x="849272" y="298145"/>
                  </a:lnTo>
                  <a:lnTo>
                    <a:pt x="2900508" y="298145"/>
                  </a:lnTo>
                  <a:lnTo>
                    <a:pt x="2917745" y="298145"/>
                  </a:lnTo>
                </a:path>
                <a:path w="5293995" h="843279">
                  <a:moveTo>
                    <a:pt x="2558677" y="1161"/>
                  </a:moveTo>
                  <a:lnTo>
                    <a:pt x="2558677" y="1161"/>
                  </a:lnTo>
                  <a:lnTo>
                    <a:pt x="3160668" y="1161"/>
                  </a:lnTo>
                  <a:lnTo>
                    <a:pt x="3177868" y="1161"/>
                  </a:lnTo>
                </a:path>
                <a:path w="5293995" h="843279">
                  <a:moveTo>
                    <a:pt x="3034175" y="842961"/>
                  </a:moveTo>
                  <a:lnTo>
                    <a:pt x="3084654" y="839289"/>
                  </a:lnTo>
                  <a:lnTo>
                    <a:pt x="3118306" y="836841"/>
                  </a:lnTo>
                  <a:lnTo>
                    <a:pt x="3135132" y="835617"/>
                  </a:lnTo>
                  <a:lnTo>
                    <a:pt x="3185610" y="831945"/>
                  </a:lnTo>
                  <a:lnTo>
                    <a:pt x="3236088" y="828274"/>
                  </a:lnTo>
                  <a:lnTo>
                    <a:pt x="3252914" y="827049"/>
                  </a:lnTo>
                  <a:lnTo>
                    <a:pt x="3269740" y="825825"/>
                  </a:lnTo>
                  <a:lnTo>
                    <a:pt x="3286566" y="824601"/>
                  </a:lnTo>
                  <a:lnTo>
                    <a:pt x="3303392" y="823377"/>
                  </a:lnTo>
                  <a:lnTo>
                    <a:pt x="3320218" y="822153"/>
                  </a:lnTo>
                  <a:lnTo>
                    <a:pt x="3337044" y="820930"/>
                  </a:lnTo>
                  <a:lnTo>
                    <a:pt x="3353870" y="819706"/>
                  </a:lnTo>
                  <a:lnTo>
                    <a:pt x="3370696" y="818482"/>
                  </a:lnTo>
                </a:path>
                <a:path w="5293995" h="843279">
                  <a:moveTo>
                    <a:pt x="3514339" y="0"/>
                  </a:moveTo>
                  <a:lnTo>
                    <a:pt x="3514339" y="0"/>
                  </a:lnTo>
                  <a:lnTo>
                    <a:pt x="5130085" y="0"/>
                  </a:lnTo>
                  <a:lnTo>
                    <a:pt x="5147091" y="0"/>
                  </a:lnTo>
                </a:path>
                <a:path w="5293995" h="843279">
                  <a:moveTo>
                    <a:pt x="3329651" y="251930"/>
                  </a:moveTo>
                  <a:lnTo>
                    <a:pt x="3329651" y="251930"/>
                  </a:lnTo>
                  <a:lnTo>
                    <a:pt x="4186189" y="251930"/>
                  </a:lnTo>
                  <a:lnTo>
                    <a:pt x="4202984" y="251930"/>
                  </a:lnTo>
                </a:path>
                <a:path w="5293995" h="843279">
                  <a:moveTo>
                    <a:pt x="2978314" y="570143"/>
                  </a:moveTo>
                  <a:lnTo>
                    <a:pt x="2978314" y="570143"/>
                  </a:lnTo>
                  <a:lnTo>
                    <a:pt x="5276466" y="570143"/>
                  </a:lnTo>
                  <a:lnTo>
                    <a:pt x="5293492" y="570143"/>
                  </a:lnTo>
                </a:path>
              </a:pathLst>
            </a:custGeom>
            <a:ln w="277200">
              <a:solidFill>
                <a:srgbClr val="FF00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180675" y="2001561"/>
            <a:ext cx="7833359" cy="1075690"/>
            <a:chOff x="1180675" y="2001561"/>
            <a:chExt cx="7833359" cy="1075690"/>
          </a:xfrm>
        </p:grpSpPr>
        <p:sp>
          <p:nvSpPr>
            <p:cNvPr id="22" name="object 22"/>
            <p:cNvSpPr/>
            <p:nvPr/>
          </p:nvSpPr>
          <p:spPr>
            <a:xfrm>
              <a:off x="1908578" y="2339129"/>
              <a:ext cx="1343660" cy="283845"/>
            </a:xfrm>
            <a:custGeom>
              <a:avLst/>
              <a:gdLst/>
              <a:ahLst/>
              <a:cxnLst/>
              <a:rect l="l" t="t" r="r" b="b"/>
              <a:pathLst>
                <a:path w="1343660" h="283844">
                  <a:moveTo>
                    <a:pt x="0" y="283599"/>
                  </a:moveTo>
                  <a:lnTo>
                    <a:pt x="0" y="283599"/>
                  </a:lnTo>
                  <a:lnTo>
                    <a:pt x="314926" y="283599"/>
                  </a:lnTo>
                  <a:lnTo>
                    <a:pt x="331501" y="283599"/>
                  </a:lnTo>
                </a:path>
                <a:path w="1343660" h="283844">
                  <a:moveTo>
                    <a:pt x="50970" y="0"/>
                  </a:moveTo>
                  <a:lnTo>
                    <a:pt x="50970" y="0"/>
                  </a:lnTo>
                  <a:lnTo>
                    <a:pt x="1326167" y="0"/>
                  </a:lnTo>
                  <a:lnTo>
                    <a:pt x="1343169" y="0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67397" y="2870951"/>
              <a:ext cx="807085" cy="67310"/>
            </a:xfrm>
            <a:custGeom>
              <a:avLst/>
              <a:gdLst/>
              <a:ahLst/>
              <a:cxnLst/>
              <a:rect l="l" t="t" r="r" b="b"/>
              <a:pathLst>
                <a:path w="807085" h="67310">
                  <a:moveTo>
                    <a:pt x="0" y="67154"/>
                  </a:moveTo>
                  <a:lnTo>
                    <a:pt x="16811" y="65755"/>
                  </a:lnTo>
                  <a:lnTo>
                    <a:pt x="33622" y="64356"/>
                  </a:lnTo>
                  <a:lnTo>
                    <a:pt x="50433" y="62957"/>
                  </a:lnTo>
                  <a:lnTo>
                    <a:pt x="67245" y="61558"/>
                  </a:lnTo>
                  <a:lnTo>
                    <a:pt x="84056" y="60159"/>
                  </a:lnTo>
                  <a:lnTo>
                    <a:pt x="100867" y="58760"/>
                  </a:lnTo>
                  <a:lnTo>
                    <a:pt x="117678" y="57361"/>
                  </a:lnTo>
                  <a:lnTo>
                    <a:pt x="134489" y="55961"/>
                  </a:lnTo>
                  <a:lnTo>
                    <a:pt x="151300" y="54562"/>
                  </a:lnTo>
                  <a:lnTo>
                    <a:pt x="168111" y="53163"/>
                  </a:lnTo>
                  <a:lnTo>
                    <a:pt x="184922" y="51764"/>
                  </a:lnTo>
                  <a:lnTo>
                    <a:pt x="201733" y="50365"/>
                  </a:lnTo>
                  <a:lnTo>
                    <a:pt x="218545" y="48966"/>
                  </a:lnTo>
                  <a:lnTo>
                    <a:pt x="235356" y="47567"/>
                  </a:lnTo>
                  <a:lnTo>
                    <a:pt x="252167" y="46168"/>
                  </a:lnTo>
                  <a:lnTo>
                    <a:pt x="268978" y="44769"/>
                  </a:lnTo>
                  <a:lnTo>
                    <a:pt x="285789" y="43370"/>
                  </a:lnTo>
                  <a:lnTo>
                    <a:pt x="302600" y="41971"/>
                  </a:lnTo>
                  <a:lnTo>
                    <a:pt x="319412" y="40572"/>
                  </a:lnTo>
                  <a:lnTo>
                    <a:pt x="336223" y="39173"/>
                  </a:lnTo>
                  <a:lnTo>
                    <a:pt x="386656" y="34976"/>
                  </a:lnTo>
                  <a:lnTo>
                    <a:pt x="420279" y="32178"/>
                  </a:lnTo>
                  <a:lnTo>
                    <a:pt x="437090" y="30778"/>
                  </a:lnTo>
                  <a:lnTo>
                    <a:pt x="453901" y="29379"/>
                  </a:lnTo>
                  <a:lnTo>
                    <a:pt x="470712" y="27980"/>
                  </a:lnTo>
                  <a:lnTo>
                    <a:pt x="487523" y="26581"/>
                  </a:lnTo>
                  <a:lnTo>
                    <a:pt x="537956" y="22384"/>
                  </a:lnTo>
                  <a:lnTo>
                    <a:pt x="588390" y="18187"/>
                  </a:lnTo>
                  <a:lnTo>
                    <a:pt x="605201" y="16788"/>
                  </a:lnTo>
                  <a:lnTo>
                    <a:pt x="622012" y="15389"/>
                  </a:lnTo>
                  <a:lnTo>
                    <a:pt x="638823" y="13990"/>
                  </a:lnTo>
                  <a:lnTo>
                    <a:pt x="655635" y="12591"/>
                  </a:lnTo>
                  <a:lnTo>
                    <a:pt x="672446" y="11192"/>
                  </a:lnTo>
                  <a:lnTo>
                    <a:pt x="689257" y="9793"/>
                  </a:lnTo>
                  <a:lnTo>
                    <a:pt x="706068" y="8394"/>
                  </a:lnTo>
                  <a:lnTo>
                    <a:pt x="722879" y="6994"/>
                  </a:lnTo>
                  <a:lnTo>
                    <a:pt x="739690" y="5595"/>
                  </a:lnTo>
                  <a:lnTo>
                    <a:pt x="756502" y="4196"/>
                  </a:lnTo>
                  <a:lnTo>
                    <a:pt x="773313" y="2797"/>
                  </a:lnTo>
                  <a:lnTo>
                    <a:pt x="790124" y="1398"/>
                  </a:lnTo>
                  <a:lnTo>
                    <a:pt x="806935" y="0"/>
                  </a:lnTo>
                </a:path>
              </a:pathLst>
            </a:custGeom>
            <a:ln w="277200">
              <a:solidFill>
                <a:srgbClr val="FF00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3857" y="2125940"/>
              <a:ext cx="1266687" cy="8821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0675" y="2078103"/>
              <a:ext cx="161946" cy="7487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2846" y="2113187"/>
              <a:ext cx="598825" cy="42531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066331" y="2340609"/>
              <a:ext cx="807085" cy="0"/>
            </a:xfrm>
            <a:custGeom>
              <a:avLst/>
              <a:gdLst/>
              <a:ahLst/>
              <a:cxnLst/>
              <a:rect l="l" t="t" r="r" b="b"/>
              <a:pathLst>
                <a:path w="807084">
                  <a:moveTo>
                    <a:pt x="0" y="0"/>
                  </a:moveTo>
                  <a:lnTo>
                    <a:pt x="806826" y="0"/>
                  </a:lnTo>
                </a:path>
              </a:pathLst>
            </a:custGeom>
            <a:ln w="12644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7471" y="2001561"/>
              <a:ext cx="1158936" cy="31459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87776" y="2060923"/>
              <a:ext cx="93501" cy="960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0289" y="2095059"/>
              <a:ext cx="349538" cy="12952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21353" y="2030796"/>
              <a:ext cx="165231" cy="11748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5636" y="2071968"/>
              <a:ext cx="3973678" cy="95856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53826" y="2727158"/>
              <a:ext cx="98674" cy="10929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32310" y="2700841"/>
              <a:ext cx="381315" cy="135133"/>
            </a:xfrm>
            <a:prstGeom prst="rect">
              <a:avLst/>
            </a:prstGeom>
          </p:spPr>
        </p:pic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9567" y="271018"/>
            <a:ext cx="74155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Binding</a:t>
            </a:r>
            <a:r>
              <a:rPr sz="2800" spc="15" dirty="0"/>
              <a:t> </a:t>
            </a:r>
            <a:r>
              <a:rPr sz="2800" spc="-5" dirty="0"/>
              <a:t>of</a:t>
            </a:r>
            <a:r>
              <a:rPr sz="2800" spc="15" dirty="0"/>
              <a:t> </a:t>
            </a:r>
            <a:r>
              <a:rPr sz="2800" spc="-5" dirty="0"/>
              <a:t>Instructions</a:t>
            </a:r>
            <a:r>
              <a:rPr sz="2800" spc="20" dirty="0"/>
              <a:t> </a:t>
            </a:r>
            <a:r>
              <a:rPr sz="2800" spc="-10" dirty="0"/>
              <a:t>and</a:t>
            </a:r>
            <a:r>
              <a:rPr sz="2800" spc="10" dirty="0"/>
              <a:t> </a:t>
            </a:r>
            <a:r>
              <a:rPr sz="2800" spc="-10" dirty="0"/>
              <a:t>Data</a:t>
            </a:r>
            <a:r>
              <a:rPr sz="2800" spc="20" dirty="0"/>
              <a:t> </a:t>
            </a:r>
            <a:r>
              <a:rPr sz="2800" spc="-5" dirty="0"/>
              <a:t>to</a:t>
            </a:r>
            <a:r>
              <a:rPr sz="2800" dirty="0"/>
              <a:t> </a:t>
            </a:r>
            <a:r>
              <a:rPr sz="2800" spc="-5" dirty="0"/>
              <a:t>Memory</a:t>
            </a:r>
            <a:endParaRPr sz="2800" dirty="0"/>
          </a:p>
        </p:txBody>
      </p:sp>
      <p:pic>
        <p:nvPicPr>
          <p:cNvPr id="3" name="object 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39342" y="1559305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96516" y="2228342"/>
            <a:ext cx="234696" cy="2438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96516" y="3147695"/>
            <a:ext cx="234696" cy="2438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596516" y="3792346"/>
            <a:ext cx="234696" cy="2438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69516" y="1537462"/>
            <a:ext cx="6473190" cy="3331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081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binding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instructions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memory addresses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happen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 three </a:t>
            </a:r>
            <a:r>
              <a:rPr sz="1800" spc="-10" dirty="0">
                <a:latin typeface="Arial MT"/>
                <a:cs typeface="Arial MT"/>
              </a:rPr>
              <a:t>different</a:t>
            </a:r>
            <a:r>
              <a:rPr sz="1800" spc="-5" dirty="0">
                <a:latin typeface="Arial MT"/>
                <a:cs typeface="Arial MT"/>
              </a:rPr>
              <a:t> stages</a:t>
            </a:r>
            <a:endParaRPr sz="1800" dirty="0">
              <a:latin typeface="Arial MT"/>
              <a:cs typeface="Arial MT"/>
            </a:endParaRPr>
          </a:p>
          <a:p>
            <a:pPr marL="413384" marR="5080">
              <a:lnSpc>
                <a:spcPct val="100000"/>
              </a:lnSpc>
              <a:spcBef>
                <a:spcPts val="755"/>
              </a:spcBef>
              <a:tabLst>
                <a:tab pos="2038985" algn="l"/>
              </a:tabLst>
            </a:pPr>
            <a:r>
              <a:rPr sz="1800" b="1" spc="-5" dirty="0">
                <a:latin typeface="Arial"/>
                <a:cs typeface="Arial"/>
              </a:rPr>
              <a:t>Compile time</a:t>
            </a:r>
            <a:r>
              <a:rPr sz="1800" spc="-5" dirty="0">
                <a:latin typeface="Arial MT"/>
                <a:cs typeface="Arial MT"/>
              </a:rPr>
              <a:t>:	</a:t>
            </a:r>
            <a:r>
              <a:rPr sz="1800" dirty="0">
                <a:latin typeface="Arial MT"/>
                <a:cs typeface="Arial MT"/>
              </a:rPr>
              <a:t>If </a:t>
            </a:r>
            <a:r>
              <a:rPr sz="1800" spc="-5" dirty="0">
                <a:latin typeface="Arial MT"/>
                <a:cs typeface="Arial MT"/>
              </a:rPr>
              <a:t>memory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known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priori,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absolute </a:t>
            </a:r>
            <a:r>
              <a:rPr sz="1800" b="1" spc="-484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code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generated;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recompile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starting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changes</a:t>
            </a:r>
            <a:endParaRPr sz="1800" dirty="0">
              <a:latin typeface="Arial MT"/>
              <a:cs typeface="Arial MT"/>
            </a:endParaRPr>
          </a:p>
          <a:p>
            <a:pPr marL="413384" marR="386715">
              <a:lnSpc>
                <a:spcPct val="100000"/>
              </a:lnSpc>
              <a:spcBef>
                <a:spcPts val="760"/>
              </a:spcBef>
            </a:pPr>
            <a:r>
              <a:rPr sz="1800" b="1" dirty="0">
                <a:latin typeface="Arial"/>
                <a:cs typeface="Arial"/>
              </a:rPr>
              <a:t>Load </a:t>
            </a:r>
            <a:r>
              <a:rPr sz="1800" b="1" spc="-5" dirty="0">
                <a:latin typeface="Arial"/>
                <a:cs typeface="Arial"/>
              </a:rPr>
              <a:t>time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dirty="0">
                <a:latin typeface="Arial MT"/>
                <a:cs typeface="Arial MT"/>
              </a:rPr>
              <a:t> Must </a:t>
            </a:r>
            <a:r>
              <a:rPr sz="1800" spc="-5" dirty="0">
                <a:latin typeface="Arial MT"/>
                <a:cs typeface="Arial MT"/>
              </a:rPr>
              <a:t>generate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relocatable code </a:t>
            </a:r>
            <a:r>
              <a:rPr sz="1800" spc="-5" dirty="0">
                <a:latin typeface="Arial MT"/>
                <a:cs typeface="Arial MT"/>
              </a:rPr>
              <a:t>if </a:t>
            </a:r>
            <a:r>
              <a:rPr sz="1800" dirty="0">
                <a:latin typeface="Arial MT"/>
                <a:cs typeface="Arial MT"/>
              </a:rPr>
              <a:t>memory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location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not </a:t>
            </a:r>
            <a:r>
              <a:rPr sz="1800" spc="-10" dirty="0">
                <a:latin typeface="Arial MT"/>
                <a:cs typeface="Arial MT"/>
              </a:rPr>
              <a:t>known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 compile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</a:p>
          <a:p>
            <a:pPr marL="413384" marR="274955">
              <a:lnSpc>
                <a:spcPct val="100000"/>
              </a:lnSpc>
              <a:spcBef>
                <a:spcPts val="755"/>
              </a:spcBef>
              <a:tabLst>
                <a:tab pos="2229485" algn="l"/>
                <a:tab pos="3466465" algn="l"/>
              </a:tabLst>
            </a:pPr>
            <a:r>
              <a:rPr sz="1800" b="1" dirty="0">
                <a:latin typeface="Arial"/>
                <a:cs typeface="Arial"/>
              </a:rPr>
              <a:t>Execution</a:t>
            </a:r>
            <a:r>
              <a:rPr sz="1800" b="1" spc="-5" dirty="0">
                <a:latin typeface="Arial"/>
                <a:cs typeface="Arial"/>
              </a:rPr>
              <a:t> time</a:t>
            </a:r>
            <a:r>
              <a:rPr sz="1800" spc="-5" dirty="0">
                <a:latin typeface="Arial MT"/>
                <a:cs typeface="Arial MT"/>
              </a:rPr>
              <a:t>:	Binding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delayed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until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run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5" dirty="0">
                <a:latin typeface="Arial MT"/>
                <a:cs typeface="Arial MT"/>
              </a:rPr>
              <a:t> be </a:t>
            </a:r>
            <a:r>
              <a:rPr sz="1800" dirty="0">
                <a:latin typeface="Arial MT"/>
                <a:cs typeface="Arial MT"/>
              </a:rPr>
              <a:t>moved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during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its </a:t>
            </a:r>
            <a:r>
              <a:rPr sz="1800" spc="-10" dirty="0">
                <a:latin typeface="Arial MT"/>
                <a:cs typeface="Arial MT"/>
              </a:rPr>
              <a:t>execution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5" dirty="0">
                <a:latin typeface="Arial MT"/>
                <a:cs typeface="Arial MT"/>
              </a:rPr>
              <a:t> one </a:t>
            </a:r>
            <a:r>
              <a:rPr sz="1800" dirty="0">
                <a:latin typeface="Arial MT"/>
                <a:cs typeface="Arial MT"/>
              </a:rPr>
              <a:t> memory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segment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another.	Need </a:t>
            </a:r>
            <a:r>
              <a:rPr sz="1800" spc="-10" dirty="0">
                <a:latin typeface="Arial MT"/>
                <a:cs typeface="Arial MT"/>
              </a:rPr>
              <a:t>hardware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support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maps </a:t>
            </a:r>
            <a:r>
              <a:rPr sz="1800" spc="-5" dirty="0">
                <a:latin typeface="Arial MT"/>
                <a:cs typeface="Arial MT"/>
              </a:rPr>
              <a:t>(e.g., base 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limit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registers)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0336" y="6271928"/>
            <a:ext cx="242646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Binding:</a:t>
            </a:r>
            <a:r>
              <a:rPr sz="1800" spc="535" dirty="0">
                <a:latin typeface="Arial MT"/>
                <a:cs typeface="Arial MT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ก</a:t>
            </a:r>
            <a:r>
              <a:rPr lang="th-TH" sz="1800" dirty="0">
                <a:latin typeface="Microsoft Sans Serif"/>
                <a:cs typeface="Microsoft Sans Serif"/>
              </a:rPr>
              <a:t>า</a:t>
            </a:r>
            <a:r>
              <a:rPr sz="1800" dirty="0" err="1">
                <a:latin typeface="Microsoft Sans Serif"/>
                <a:cs typeface="Microsoft Sans Serif"/>
              </a:rPr>
              <a:t>รกำหนดค</a:t>
            </a:r>
            <a:r>
              <a:rPr lang="th-TH" sz="1800" dirty="0">
                <a:latin typeface="Microsoft Sans Serif"/>
                <a:cs typeface="Microsoft Sans Serif"/>
              </a:rPr>
              <a:t>่า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81974" y="4722634"/>
            <a:ext cx="448945" cy="8255"/>
          </a:xfrm>
          <a:custGeom>
            <a:avLst/>
            <a:gdLst/>
            <a:ahLst/>
            <a:cxnLst/>
            <a:rect l="l" t="t" r="r" b="b"/>
            <a:pathLst>
              <a:path w="448945" h="8254">
                <a:moveTo>
                  <a:pt x="50198" y="2661"/>
                </a:moveTo>
                <a:lnTo>
                  <a:pt x="29313" y="1551"/>
                </a:lnTo>
                <a:lnTo>
                  <a:pt x="14119" y="743"/>
                </a:lnTo>
                <a:lnTo>
                  <a:pt x="4616" y="238"/>
                </a:lnTo>
                <a:lnTo>
                  <a:pt x="802" y="35"/>
                </a:lnTo>
                <a:lnTo>
                  <a:pt x="0" y="3"/>
                </a:lnTo>
                <a:lnTo>
                  <a:pt x="392" y="45"/>
                </a:lnTo>
                <a:lnTo>
                  <a:pt x="1028" y="101"/>
                </a:lnTo>
                <a:lnTo>
                  <a:pt x="45060" y="2906"/>
                </a:lnTo>
                <a:lnTo>
                  <a:pt x="92330" y="3943"/>
                </a:lnTo>
                <a:lnTo>
                  <a:pt x="153826" y="4631"/>
                </a:lnTo>
                <a:lnTo>
                  <a:pt x="223447" y="4901"/>
                </a:lnTo>
                <a:lnTo>
                  <a:pt x="259014" y="4792"/>
                </a:lnTo>
                <a:lnTo>
                  <a:pt x="292030" y="4408"/>
                </a:lnTo>
                <a:lnTo>
                  <a:pt x="322497" y="3747"/>
                </a:lnTo>
                <a:lnTo>
                  <a:pt x="350414" y="2810"/>
                </a:lnTo>
                <a:lnTo>
                  <a:pt x="374653" y="1846"/>
                </a:lnTo>
                <a:lnTo>
                  <a:pt x="394087" y="1104"/>
                </a:lnTo>
                <a:lnTo>
                  <a:pt x="408717" y="584"/>
                </a:lnTo>
                <a:lnTo>
                  <a:pt x="418542" y="288"/>
                </a:lnTo>
                <a:lnTo>
                  <a:pt x="428439" y="41"/>
                </a:lnTo>
                <a:lnTo>
                  <a:pt x="435996" y="0"/>
                </a:lnTo>
                <a:lnTo>
                  <a:pt x="441213" y="163"/>
                </a:lnTo>
                <a:lnTo>
                  <a:pt x="446431" y="326"/>
                </a:lnTo>
                <a:lnTo>
                  <a:pt x="448324" y="2897"/>
                </a:lnTo>
                <a:lnTo>
                  <a:pt x="446893" y="7874"/>
                </a:lnTo>
              </a:path>
            </a:pathLst>
          </a:custGeom>
          <a:ln w="277200">
            <a:solidFill>
              <a:srgbClr val="FF00A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2649" y="2070738"/>
            <a:ext cx="624326" cy="504995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41964" y="3163162"/>
            <a:ext cx="341102" cy="21214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86883" y="3856795"/>
            <a:ext cx="409476" cy="232266"/>
          </a:xfrm>
          <a:prstGeom prst="rect">
            <a:avLst/>
          </a:prstGeom>
        </p:spPr>
      </p:pic>
      <p:sp>
        <p:nvSpPr>
          <p:cNvPr id="38" name="object 3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226938-F9B5-703F-F9D9-3E9C3386B027}"/>
              </a:ext>
            </a:extLst>
          </p:cNvPr>
          <p:cNvSpPr txBox="1"/>
          <p:nvPr/>
        </p:nvSpPr>
        <p:spPr>
          <a:xfrm>
            <a:off x="1342621" y="657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การเชื่อมโยงคำสั่งและข้อมูลเข้ากับหน่วยความจำ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835F8B-128C-A681-5E6B-258062F4860C}"/>
              </a:ext>
            </a:extLst>
          </p:cNvPr>
          <p:cNvSpPr txBox="1"/>
          <p:nvPr/>
        </p:nvSpPr>
        <p:spPr>
          <a:xfrm>
            <a:off x="1400216" y="1264899"/>
            <a:ext cx="6969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การเชื่อมโยงที่อยู่ของคำสั่งและข้อมูลไปยังที่อยู่หน่วยความจำสามารถเกิดขึ้นได้ในสามขั้นตอนที่แตกต่างกั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CB915C-DC26-0E97-6719-F6ABB146F0A4}"/>
              </a:ext>
            </a:extLst>
          </p:cNvPr>
          <p:cNvSpPr txBox="1"/>
          <p:nvPr/>
        </p:nvSpPr>
        <p:spPr>
          <a:xfrm>
            <a:off x="313734" y="4854437"/>
            <a:ext cx="239307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เวลาในการคอมไพล์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หากตำแหน่งหน่วยความจำรู้จักนิรนัย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สามารถสร้างโค้ดที่สมบูรณ์ได้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ต้องคอมไพล์โค้ดใหม่หากตำแหน่งเริ่มต้นเปลี่ยนแปลง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250F4AED-4A34-4ECC-09A0-4E38C503C1A7}"/>
              </a:ext>
            </a:extLst>
          </p:cNvPr>
          <p:cNvCxnSpPr>
            <a:cxnSpLocks/>
            <a:stCxn id="46" idx="1"/>
          </p:cNvCxnSpPr>
          <p:nvPr/>
        </p:nvCxnSpPr>
        <p:spPr>
          <a:xfrm rot="10800000" flipH="1">
            <a:off x="313733" y="2312581"/>
            <a:ext cx="1487937" cy="3280520"/>
          </a:xfrm>
          <a:prstGeom prst="bentConnector4">
            <a:avLst>
              <a:gd name="adj1" fmla="val -15364"/>
              <a:gd name="adj2" fmla="val 6125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0AEAA9C-3CE8-EA6B-C48E-E9ED428AEBFF}"/>
              </a:ext>
            </a:extLst>
          </p:cNvPr>
          <p:cNvSpPr txBox="1"/>
          <p:nvPr/>
        </p:nvSpPr>
        <p:spPr>
          <a:xfrm>
            <a:off x="1809780" y="2934730"/>
            <a:ext cx="702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เวลาในการโหลด</a:t>
            </a:r>
            <a:r>
              <a:rPr lang="en-US" dirty="0">
                <a:solidFill>
                  <a:schemeClr val="accent1"/>
                </a:solidFill>
              </a:rPr>
              <a:t>: ต้องสร้างโค้ดที่ย้ายตำแหน่งได้หากไม่ทราบตำแหน่งหน่วยความจำในขณะคอมไพล์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69F59C-9B0B-A561-0FEC-51FBCCDAE3D8}"/>
              </a:ext>
            </a:extLst>
          </p:cNvPr>
          <p:cNvSpPr txBox="1"/>
          <p:nvPr/>
        </p:nvSpPr>
        <p:spPr>
          <a:xfrm>
            <a:off x="3931163" y="520099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เวลาดำเนินการ</a:t>
            </a:r>
            <a:r>
              <a:rPr lang="en-US" dirty="0">
                <a:solidFill>
                  <a:schemeClr val="accent1"/>
                </a:solidFill>
              </a:rPr>
              <a:t>: การเชื่อมโยงจะล่าช้าไปจนถึงเวลารันหากกระบวนการสามารถย้ายระหว่างการดำเนินการจากเซ็กเมนต์หน่วยความจำหนึ่งไปยังอีกส่วนหนึ่งได้ </a:t>
            </a:r>
            <a:r>
              <a:rPr lang="en-US" dirty="0" err="1">
                <a:solidFill>
                  <a:schemeClr val="accent1"/>
                </a:solidFill>
              </a:rPr>
              <a:t>ต้องการการสนับสนุนด้านฮาร์ดแวร์สำหรับการแมปที่อยู่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เช่น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การลงทะเบียนฐานและขีดจำกัด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BFCABFFA-48C8-442C-FFF2-C3E4886588AC}"/>
              </a:ext>
            </a:extLst>
          </p:cNvPr>
          <p:cNvCxnSpPr>
            <a:cxnSpLocks/>
            <a:stCxn id="55" idx="0"/>
            <a:endCxn id="7" idx="2"/>
          </p:cNvCxnSpPr>
          <p:nvPr/>
        </p:nvCxnSpPr>
        <p:spPr>
          <a:xfrm rot="16200000" flipV="1">
            <a:off x="5295795" y="4279623"/>
            <a:ext cx="331684" cy="151105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8458" y="360045"/>
            <a:ext cx="6784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Multistep</a:t>
            </a:r>
            <a:r>
              <a:rPr sz="2800" spc="10" dirty="0"/>
              <a:t> </a:t>
            </a:r>
            <a:r>
              <a:rPr sz="2800" spc="-5" dirty="0"/>
              <a:t>Processing</a:t>
            </a:r>
            <a:r>
              <a:rPr sz="2800" spc="20" dirty="0"/>
              <a:t> </a:t>
            </a:r>
            <a:r>
              <a:rPr sz="2800" spc="-5" dirty="0"/>
              <a:t>of a</a:t>
            </a:r>
            <a:r>
              <a:rPr sz="2800" dirty="0"/>
              <a:t> </a:t>
            </a:r>
            <a:r>
              <a:rPr sz="2800" spc="-5" dirty="0"/>
              <a:t>User</a:t>
            </a:r>
            <a:r>
              <a:rPr sz="2800" spc="-10" dirty="0"/>
              <a:t> </a:t>
            </a:r>
            <a:r>
              <a:rPr sz="2800" spc="-5" dirty="0"/>
              <a:t>Program</a:t>
            </a:r>
            <a:endParaRPr sz="2800" dirty="0"/>
          </a:p>
        </p:txBody>
      </p:sp>
      <p:grpSp>
        <p:nvGrpSpPr>
          <p:cNvPr id="3" name="object 3"/>
          <p:cNvGrpSpPr/>
          <p:nvPr/>
        </p:nvGrpSpPr>
        <p:grpSpPr>
          <a:xfrm>
            <a:off x="3326891" y="960120"/>
            <a:ext cx="4199255" cy="5803900"/>
            <a:chOff x="3326891" y="960120"/>
            <a:chExt cx="4199255" cy="58039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6891" y="960120"/>
              <a:ext cx="2947416" cy="539859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202192" y="1617830"/>
              <a:ext cx="2329180" cy="3823335"/>
            </a:xfrm>
            <a:custGeom>
              <a:avLst/>
              <a:gdLst/>
              <a:ahLst/>
              <a:cxnLst/>
              <a:rect l="l" t="t" r="r" b="b"/>
              <a:pathLst>
                <a:path w="2329179" h="3823335">
                  <a:moveTo>
                    <a:pt x="44075" y="0"/>
                  </a:moveTo>
                  <a:lnTo>
                    <a:pt x="2328984" y="0"/>
                  </a:lnTo>
                  <a:lnTo>
                    <a:pt x="2328984" y="747822"/>
                  </a:lnTo>
                  <a:lnTo>
                    <a:pt x="44075" y="747822"/>
                  </a:lnTo>
                  <a:lnTo>
                    <a:pt x="44075" y="0"/>
                  </a:lnTo>
                </a:path>
                <a:path w="2329179" h="3823335">
                  <a:moveTo>
                    <a:pt x="0" y="1600522"/>
                  </a:moveTo>
                  <a:lnTo>
                    <a:pt x="1989790" y="1600522"/>
                  </a:lnTo>
                  <a:lnTo>
                    <a:pt x="1989790" y="3823011"/>
                  </a:lnTo>
                  <a:lnTo>
                    <a:pt x="0" y="3823011"/>
                  </a:lnTo>
                  <a:lnTo>
                    <a:pt x="0" y="1600522"/>
                  </a:lnTo>
                </a:path>
              </a:pathLst>
            </a:custGeom>
            <a:ln w="36000">
              <a:solidFill>
                <a:srgbClr val="FF00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30633" y="5601911"/>
              <a:ext cx="2487930" cy="1144270"/>
            </a:xfrm>
            <a:custGeom>
              <a:avLst/>
              <a:gdLst/>
              <a:ahLst/>
              <a:cxnLst/>
              <a:rect l="l" t="t" r="r" b="b"/>
              <a:pathLst>
                <a:path w="2487929" h="1144270">
                  <a:moveTo>
                    <a:pt x="0" y="0"/>
                  </a:moveTo>
                  <a:lnTo>
                    <a:pt x="2487367" y="0"/>
                  </a:lnTo>
                  <a:lnTo>
                    <a:pt x="2487367" y="1143710"/>
                  </a:lnTo>
                  <a:lnTo>
                    <a:pt x="0" y="1143710"/>
                  </a:lnTo>
                  <a:lnTo>
                    <a:pt x="0" y="0"/>
                  </a:lnTo>
                </a:path>
              </a:pathLst>
            </a:custGeom>
            <a:ln w="36000">
              <a:solidFill>
                <a:srgbClr val="D2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4422" y="3637894"/>
              <a:ext cx="714934" cy="2261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4932" y="4998152"/>
              <a:ext cx="470839" cy="2461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4634" y="3924526"/>
              <a:ext cx="322825" cy="735222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91514" y="2041919"/>
            <a:ext cx="428967" cy="1422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73986" y="1151793"/>
            <a:ext cx="449347" cy="19702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09005" y="2800954"/>
            <a:ext cx="84440" cy="10077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88781" y="2064779"/>
            <a:ext cx="541962" cy="89501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79972" y="3595545"/>
            <a:ext cx="677646" cy="1497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69579" y="2294996"/>
            <a:ext cx="677008" cy="32702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062257" y="2686006"/>
            <a:ext cx="496375" cy="22738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626191" y="2611828"/>
            <a:ext cx="239651" cy="25909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708935" y="4355693"/>
            <a:ext cx="633677" cy="24028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445398" y="4298512"/>
            <a:ext cx="301747" cy="20871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706383" y="3937990"/>
            <a:ext cx="766875" cy="269091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896914-EEAE-CDAF-9FFB-44824DC281DD}"/>
              </a:ext>
            </a:extLst>
          </p:cNvPr>
          <p:cNvSpPr txBox="1"/>
          <p:nvPr/>
        </p:nvSpPr>
        <p:spPr>
          <a:xfrm>
            <a:off x="1178458" y="1671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การประมวลผลหลายขั้นตอนของโปรแกรมผู้ใช้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object 21"/>
          <p:cNvGrpSpPr/>
          <p:nvPr/>
        </p:nvGrpSpPr>
        <p:grpSpPr>
          <a:xfrm>
            <a:off x="2192100" y="1426187"/>
            <a:ext cx="2801620" cy="563880"/>
            <a:chOff x="2192100" y="1426187"/>
            <a:chExt cx="2801620" cy="563880"/>
          </a:xfrm>
        </p:grpSpPr>
        <p:sp>
          <p:nvSpPr>
            <p:cNvPr id="22" name="object 22"/>
            <p:cNvSpPr/>
            <p:nvPr/>
          </p:nvSpPr>
          <p:spPr>
            <a:xfrm>
              <a:off x="3013130" y="1564787"/>
              <a:ext cx="1980564" cy="0"/>
            </a:xfrm>
            <a:custGeom>
              <a:avLst/>
              <a:gdLst/>
              <a:ahLst/>
              <a:cxnLst/>
              <a:rect l="l" t="t" r="r" b="b"/>
              <a:pathLst>
                <a:path w="1980564">
                  <a:moveTo>
                    <a:pt x="0" y="0"/>
                  </a:moveTo>
                  <a:lnTo>
                    <a:pt x="0" y="0"/>
                  </a:lnTo>
                  <a:lnTo>
                    <a:pt x="1963447" y="0"/>
                  </a:lnTo>
                  <a:lnTo>
                    <a:pt x="1980521" y="0"/>
                  </a:lnTo>
                </a:path>
              </a:pathLst>
            </a:custGeom>
            <a:ln w="277200">
              <a:solidFill>
                <a:srgbClr val="FF00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92100" y="1851400"/>
              <a:ext cx="2517775" cy="0"/>
            </a:xfrm>
            <a:custGeom>
              <a:avLst/>
              <a:gdLst/>
              <a:ahLst/>
              <a:cxnLst/>
              <a:rect l="l" t="t" r="r" b="b"/>
              <a:pathLst>
                <a:path w="2517775">
                  <a:moveTo>
                    <a:pt x="0" y="0"/>
                  </a:moveTo>
                  <a:lnTo>
                    <a:pt x="0" y="0"/>
                  </a:lnTo>
                  <a:lnTo>
                    <a:pt x="2500516" y="0"/>
                  </a:lnTo>
                  <a:lnTo>
                    <a:pt x="2517527" y="0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1618188" y="2502048"/>
            <a:ext cx="1827530" cy="300355"/>
          </a:xfrm>
          <a:custGeom>
            <a:avLst/>
            <a:gdLst/>
            <a:ahLst/>
            <a:cxnLst/>
            <a:rect l="l" t="t" r="r" b="b"/>
            <a:pathLst>
              <a:path w="1827529" h="300355">
                <a:moveTo>
                  <a:pt x="0" y="0"/>
                </a:moveTo>
                <a:lnTo>
                  <a:pt x="0" y="0"/>
                </a:lnTo>
                <a:lnTo>
                  <a:pt x="1700704" y="0"/>
                </a:lnTo>
                <a:lnTo>
                  <a:pt x="1717883" y="0"/>
                </a:lnTo>
              </a:path>
              <a:path w="1827529" h="300355">
                <a:moveTo>
                  <a:pt x="352190" y="300009"/>
                </a:moveTo>
                <a:lnTo>
                  <a:pt x="352190" y="300009"/>
                </a:lnTo>
                <a:lnTo>
                  <a:pt x="1810575" y="300009"/>
                </a:lnTo>
                <a:lnTo>
                  <a:pt x="1827338" y="300009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7056" y="3143801"/>
            <a:ext cx="1788160" cy="0"/>
          </a:xfrm>
          <a:custGeom>
            <a:avLst/>
            <a:gdLst/>
            <a:ahLst/>
            <a:cxnLst/>
            <a:rect l="l" t="t" r="r" b="b"/>
            <a:pathLst>
              <a:path w="1788160">
                <a:moveTo>
                  <a:pt x="0" y="0"/>
                </a:moveTo>
                <a:lnTo>
                  <a:pt x="0" y="0"/>
                </a:lnTo>
                <a:lnTo>
                  <a:pt x="1770445" y="0"/>
                </a:lnTo>
                <a:lnTo>
                  <a:pt x="1787634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29738" y="3108975"/>
            <a:ext cx="1082675" cy="32384"/>
          </a:xfrm>
          <a:custGeom>
            <a:avLst/>
            <a:gdLst/>
            <a:ahLst/>
            <a:cxnLst/>
            <a:rect l="l" t="t" r="r" b="b"/>
            <a:pathLst>
              <a:path w="1082675" h="32385">
                <a:moveTo>
                  <a:pt x="52830" y="32179"/>
                </a:moveTo>
                <a:lnTo>
                  <a:pt x="47762" y="29294"/>
                </a:lnTo>
                <a:lnTo>
                  <a:pt x="40469" y="26962"/>
                </a:lnTo>
                <a:lnTo>
                  <a:pt x="30952" y="25183"/>
                </a:lnTo>
                <a:lnTo>
                  <a:pt x="21435" y="23403"/>
                </a:lnTo>
                <a:lnTo>
                  <a:pt x="14031" y="22423"/>
                </a:lnTo>
                <a:lnTo>
                  <a:pt x="8740" y="22242"/>
                </a:lnTo>
                <a:lnTo>
                  <a:pt x="3450" y="22060"/>
                </a:lnTo>
                <a:lnTo>
                  <a:pt x="598" y="21962"/>
                </a:lnTo>
                <a:lnTo>
                  <a:pt x="184" y="21948"/>
                </a:lnTo>
                <a:lnTo>
                  <a:pt x="0" y="21942"/>
                </a:lnTo>
                <a:lnTo>
                  <a:pt x="1024" y="21973"/>
                </a:lnTo>
                <a:lnTo>
                  <a:pt x="1998" y="22003"/>
                </a:lnTo>
                <a:lnTo>
                  <a:pt x="8715" y="22214"/>
                </a:lnTo>
                <a:lnTo>
                  <a:pt x="21174" y="22605"/>
                </a:lnTo>
                <a:lnTo>
                  <a:pt x="31476" y="22861"/>
                </a:lnTo>
                <a:lnTo>
                  <a:pt x="43690" y="23046"/>
                </a:lnTo>
                <a:lnTo>
                  <a:pt x="57818" y="23157"/>
                </a:lnTo>
                <a:lnTo>
                  <a:pt x="73859" y="23196"/>
                </a:lnTo>
                <a:lnTo>
                  <a:pt x="92094" y="23083"/>
                </a:lnTo>
                <a:lnTo>
                  <a:pt x="112804" y="22739"/>
                </a:lnTo>
                <a:lnTo>
                  <a:pt x="135989" y="22163"/>
                </a:lnTo>
                <a:lnTo>
                  <a:pt x="161649" y="21356"/>
                </a:lnTo>
                <a:lnTo>
                  <a:pt x="193101" y="20355"/>
                </a:lnTo>
                <a:lnTo>
                  <a:pt x="233664" y="19198"/>
                </a:lnTo>
                <a:lnTo>
                  <a:pt x="283336" y="17885"/>
                </a:lnTo>
                <a:lnTo>
                  <a:pt x="342119" y="16416"/>
                </a:lnTo>
                <a:lnTo>
                  <a:pt x="401517" y="14897"/>
                </a:lnTo>
                <a:lnTo>
                  <a:pt x="453035" y="13433"/>
                </a:lnTo>
                <a:lnTo>
                  <a:pt x="496674" y="12024"/>
                </a:lnTo>
                <a:lnTo>
                  <a:pt x="564003" y="9340"/>
                </a:lnTo>
                <a:lnTo>
                  <a:pt x="625626" y="6641"/>
                </a:lnTo>
                <a:lnTo>
                  <a:pt x="655682" y="5273"/>
                </a:lnTo>
                <a:lnTo>
                  <a:pt x="684917" y="3997"/>
                </a:lnTo>
                <a:lnTo>
                  <a:pt x="739974" y="2025"/>
                </a:lnTo>
                <a:lnTo>
                  <a:pt x="792109" y="797"/>
                </a:lnTo>
                <a:lnTo>
                  <a:pt x="851079" y="132"/>
                </a:lnTo>
                <a:lnTo>
                  <a:pt x="883737" y="0"/>
                </a:lnTo>
                <a:lnTo>
                  <a:pt x="914613" y="17"/>
                </a:lnTo>
                <a:lnTo>
                  <a:pt x="959326" y="557"/>
                </a:lnTo>
                <a:lnTo>
                  <a:pt x="1004761" y="4034"/>
                </a:lnTo>
                <a:lnTo>
                  <a:pt x="1048825" y="12491"/>
                </a:lnTo>
                <a:lnTo>
                  <a:pt x="1076255" y="23556"/>
                </a:lnTo>
                <a:lnTo>
                  <a:pt x="1082671" y="28365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36378" y="3468328"/>
            <a:ext cx="1177925" cy="62230"/>
          </a:xfrm>
          <a:custGeom>
            <a:avLst/>
            <a:gdLst/>
            <a:ahLst/>
            <a:cxnLst/>
            <a:rect l="l" t="t" r="r" b="b"/>
            <a:pathLst>
              <a:path w="1177925" h="62229">
                <a:moveTo>
                  <a:pt x="61210" y="61609"/>
                </a:moveTo>
                <a:lnTo>
                  <a:pt x="14509" y="51814"/>
                </a:lnTo>
                <a:lnTo>
                  <a:pt x="1032" y="50360"/>
                </a:lnTo>
                <a:lnTo>
                  <a:pt x="516" y="50304"/>
                </a:lnTo>
                <a:lnTo>
                  <a:pt x="0" y="50249"/>
                </a:lnTo>
                <a:lnTo>
                  <a:pt x="800" y="50202"/>
                </a:lnTo>
                <a:lnTo>
                  <a:pt x="1505" y="50189"/>
                </a:lnTo>
                <a:lnTo>
                  <a:pt x="40366" y="49065"/>
                </a:lnTo>
                <a:lnTo>
                  <a:pt x="82417" y="46086"/>
                </a:lnTo>
                <a:lnTo>
                  <a:pt x="105547" y="44446"/>
                </a:lnTo>
                <a:lnTo>
                  <a:pt x="170536" y="40054"/>
                </a:lnTo>
                <a:lnTo>
                  <a:pt x="241059" y="35445"/>
                </a:lnTo>
                <a:lnTo>
                  <a:pt x="297678" y="31880"/>
                </a:lnTo>
                <a:lnTo>
                  <a:pt x="347306" y="28974"/>
                </a:lnTo>
                <a:lnTo>
                  <a:pt x="396858" y="26341"/>
                </a:lnTo>
                <a:lnTo>
                  <a:pt x="421519" y="25060"/>
                </a:lnTo>
                <a:lnTo>
                  <a:pt x="470257" y="22302"/>
                </a:lnTo>
                <a:lnTo>
                  <a:pt x="520902" y="19099"/>
                </a:lnTo>
                <a:lnTo>
                  <a:pt x="589560" y="14356"/>
                </a:lnTo>
                <a:lnTo>
                  <a:pt x="631651" y="11338"/>
                </a:lnTo>
                <a:lnTo>
                  <a:pt x="673846" y="8389"/>
                </a:lnTo>
                <a:lnTo>
                  <a:pt x="743341" y="4193"/>
                </a:lnTo>
                <a:lnTo>
                  <a:pt x="795239" y="2073"/>
                </a:lnTo>
                <a:lnTo>
                  <a:pt x="843120" y="870"/>
                </a:lnTo>
                <a:lnTo>
                  <a:pt x="890734" y="325"/>
                </a:lnTo>
                <a:lnTo>
                  <a:pt x="947011" y="58"/>
                </a:lnTo>
                <a:lnTo>
                  <a:pt x="1009674" y="0"/>
                </a:lnTo>
                <a:lnTo>
                  <a:pt x="1035408" y="37"/>
                </a:lnTo>
                <a:lnTo>
                  <a:pt x="1085461" y="469"/>
                </a:lnTo>
                <a:lnTo>
                  <a:pt x="1129347" y="2181"/>
                </a:lnTo>
                <a:lnTo>
                  <a:pt x="1169096" y="5202"/>
                </a:lnTo>
                <a:lnTo>
                  <a:pt x="1177610" y="6689"/>
                </a:lnTo>
                <a:lnTo>
                  <a:pt x="1176917" y="6926"/>
                </a:lnTo>
                <a:lnTo>
                  <a:pt x="1175919" y="7263"/>
                </a:lnTo>
                <a:lnTo>
                  <a:pt x="1172781" y="8326"/>
                </a:lnTo>
                <a:lnTo>
                  <a:pt x="1167503" y="10115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04981" y="3126091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5">
                <a:moveTo>
                  <a:pt x="0" y="0"/>
                </a:moveTo>
                <a:lnTo>
                  <a:pt x="0" y="0"/>
                </a:lnTo>
                <a:lnTo>
                  <a:pt x="662981" y="0"/>
                </a:lnTo>
                <a:lnTo>
                  <a:pt x="679981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1929" y="3515545"/>
            <a:ext cx="454659" cy="8255"/>
          </a:xfrm>
          <a:custGeom>
            <a:avLst/>
            <a:gdLst/>
            <a:ahLst/>
            <a:cxnLst/>
            <a:rect l="l" t="t" r="r" b="b"/>
            <a:pathLst>
              <a:path w="454660" h="8254">
                <a:moveTo>
                  <a:pt x="85935" y="7746"/>
                </a:moveTo>
                <a:lnTo>
                  <a:pt x="50181" y="7746"/>
                </a:lnTo>
                <a:lnTo>
                  <a:pt x="24174" y="7746"/>
                </a:lnTo>
                <a:lnTo>
                  <a:pt x="7914" y="7746"/>
                </a:lnTo>
                <a:lnTo>
                  <a:pt x="1402" y="7746"/>
                </a:lnTo>
                <a:lnTo>
                  <a:pt x="0" y="7710"/>
                </a:lnTo>
                <a:lnTo>
                  <a:pt x="591" y="7646"/>
                </a:lnTo>
                <a:lnTo>
                  <a:pt x="2918" y="7491"/>
                </a:lnTo>
                <a:lnTo>
                  <a:pt x="8395" y="7127"/>
                </a:lnTo>
                <a:lnTo>
                  <a:pt x="17022" y="6554"/>
                </a:lnTo>
                <a:lnTo>
                  <a:pt x="28800" y="5771"/>
                </a:lnTo>
                <a:lnTo>
                  <a:pt x="42922" y="4886"/>
                </a:lnTo>
                <a:lnTo>
                  <a:pt x="94513" y="2279"/>
                </a:lnTo>
                <a:lnTo>
                  <a:pt x="134572" y="876"/>
                </a:lnTo>
                <a:lnTo>
                  <a:pt x="176736" y="101"/>
                </a:lnTo>
                <a:lnTo>
                  <a:pt x="207747" y="0"/>
                </a:lnTo>
                <a:lnTo>
                  <a:pt x="251026" y="224"/>
                </a:lnTo>
                <a:lnTo>
                  <a:pt x="306571" y="773"/>
                </a:lnTo>
                <a:lnTo>
                  <a:pt x="374384" y="1649"/>
                </a:lnTo>
                <a:lnTo>
                  <a:pt x="454463" y="2851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16481" y="4067524"/>
            <a:ext cx="1456055" cy="0"/>
          </a:xfrm>
          <a:custGeom>
            <a:avLst/>
            <a:gdLst/>
            <a:ahLst/>
            <a:cxnLst/>
            <a:rect l="l" t="t" r="r" b="b"/>
            <a:pathLst>
              <a:path w="1456054">
                <a:moveTo>
                  <a:pt x="0" y="0"/>
                </a:moveTo>
                <a:lnTo>
                  <a:pt x="0" y="0"/>
                </a:lnTo>
                <a:lnTo>
                  <a:pt x="1439200" y="0"/>
                </a:lnTo>
                <a:lnTo>
                  <a:pt x="1455743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265484" y="4022593"/>
            <a:ext cx="300355" cy="59055"/>
          </a:xfrm>
          <a:custGeom>
            <a:avLst/>
            <a:gdLst/>
            <a:ahLst/>
            <a:cxnLst/>
            <a:rect l="l" t="t" r="r" b="b"/>
            <a:pathLst>
              <a:path w="300354" h="59054">
                <a:moveTo>
                  <a:pt x="10868" y="58660"/>
                </a:moveTo>
                <a:lnTo>
                  <a:pt x="2270" y="57937"/>
                </a:lnTo>
                <a:lnTo>
                  <a:pt x="0" y="56405"/>
                </a:lnTo>
                <a:lnTo>
                  <a:pt x="4056" y="54064"/>
                </a:lnTo>
                <a:lnTo>
                  <a:pt x="47093" y="43587"/>
                </a:lnTo>
                <a:lnTo>
                  <a:pt x="109730" y="30458"/>
                </a:lnTo>
                <a:lnTo>
                  <a:pt x="136919" y="24795"/>
                </a:lnTo>
                <a:lnTo>
                  <a:pt x="159187" y="20148"/>
                </a:lnTo>
                <a:lnTo>
                  <a:pt x="176533" y="16518"/>
                </a:lnTo>
                <a:lnTo>
                  <a:pt x="191173" y="13534"/>
                </a:lnTo>
                <a:lnTo>
                  <a:pt x="232135" y="6245"/>
                </a:lnTo>
                <a:lnTo>
                  <a:pt x="285045" y="415"/>
                </a:lnTo>
                <a:lnTo>
                  <a:pt x="299793" y="0"/>
                </a:lnTo>
              </a:path>
            </a:pathLst>
          </a:custGeom>
          <a:ln w="277200">
            <a:solidFill>
              <a:srgbClr val="2E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8354" y="296037"/>
            <a:ext cx="69272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Logical</a:t>
            </a:r>
            <a:r>
              <a:rPr sz="3200" spc="-45" dirty="0"/>
              <a:t> </a:t>
            </a:r>
            <a:r>
              <a:rPr sz="3200" spc="-5" dirty="0"/>
              <a:t>vs. Physical</a:t>
            </a:r>
            <a:r>
              <a:rPr sz="3200" spc="-30" dirty="0"/>
              <a:t> </a:t>
            </a:r>
            <a:r>
              <a:rPr sz="3200" spc="-5" dirty="0"/>
              <a:t>Address</a:t>
            </a:r>
            <a:r>
              <a:rPr sz="3200" spc="-30" dirty="0"/>
              <a:t> </a:t>
            </a:r>
            <a:r>
              <a:rPr sz="3200" spc="-5" dirty="0"/>
              <a:t>Space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1427099"/>
            <a:ext cx="26578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3944" y="1405255"/>
            <a:ext cx="5803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concept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logical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space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bound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2100" y="1712800"/>
            <a:ext cx="2530475" cy="277495"/>
          </a:xfrm>
          <a:prstGeom prst="rect">
            <a:avLst/>
          </a:prstGeom>
          <a:solidFill>
            <a:srgbClr val="2EFF00">
              <a:alpha val="5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96520">
              <a:lnSpc>
                <a:spcPts val="2000"/>
              </a:lnSpc>
            </a:pP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hysical</a:t>
            </a:r>
            <a:r>
              <a:rPr sz="1800" b="1" spc="-2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address</a:t>
            </a:r>
            <a:r>
              <a:rPr sz="1800" b="1" spc="-4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space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3944" y="1679575"/>
            <a:ext cx="63874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4100" algn="l"/>
              </a:tabLst>
            </a:pPr>
            <a:r>
              <a:rPr sz="1800" spc="-5" dirty="0">
                <a:latin typeface="Arial MT"/>
                <a:cs typeface="Arial MT"/>
              </a:rPr>
              <a:t>separate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p	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central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proper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memory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3944" y="1953895"/>
            <a:ext cx="1356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management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894" y="2370708"/>
            <a:ext cx="234696" cy="2438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84705" y="2324481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27622" y="2363448"/>
            <a:ext cx="1721485" cy="277495"/>
          </a:xfrm>
          <a:prstGeom prst="rect">
            <a:avLst/>
          </a:prstGeom>
          <a:solidFill>
            <a:srgbClr val="2EFF00">
              <a:alpha val="5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09220">
              <a:lnSpc>
                <a:spcPts val="1955"/>
              </a:lnSpc>
            </a:pP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ogical</a:t>
            </a:r>
            <a:r>
              <a:rPr sz="1800" b="1" spc="-60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3366FF"/>
                </a:solidFill>
                <a:latin typeface="Arial"/>
                <a:cs typeface="Arial"/>
              </a:rPr>
              <a:t>address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7978" y="2324481"/>
            <a:ext cx="4140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generated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CPU;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also referred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84705" y="2598801"/>
            <a:ext cx="195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virtual</a:t>
            </a:r>
            <a:r>
              <a:rPr sz="1800" b="1" spc="2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address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0894" y="3015360"/>
            <a:ext cx="234696" cy="24383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627622" y="3005201"/>
            <a:ext cx="1843405" cy="277495"/>
          </a:xfrm>
          <a:prstGeom prst="rect">
            <a:avLst/>
          </a:prstGeom>
          <a:solidFill>
            <a:srgbClr val="2EFF00">
              <a:alpha val="5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21920">
              <a:lnSpc>
                <a:spcPts val="1975"/>
              </a:lnSpc>
            </a:pP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hysical</a:t>
            </a:r>
            <a:r>
              <a:rPr sz="1800" b="1" spc="5" dirty="0">
                <a:solidFill>
                  <a:srgbClr val="3366FF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3366FF"/>
                </a:solidFill>
                <a:latin typeface="Arial"/>
                <a:cs typeface="Arial"/>
              </a:rPr>
              <a:t>address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4705" y="2969133"/>
            <a:ext cx="552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43735" algn="l"/>
              </a:tabLst>
            </a:pPr>
            <a:r>
              <a:rPr sz="1800" b="1" dirty="0">
                <a:solidFill>
                  <a:srgbClr val="3366FF"/>
                </a:solidFill>
                <a:latin typeface="Arial"/>
                <a:cs typeface="Arial"/>
              </a:rPr>
              <a:t>P	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seen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memory</a:t>
            </a:r>
            <a:r>
              <a:rPr sz="1800" spc="-10" dirty="0">
                <a:latin typeface="Arial MT"/>
                <a:cs typeface="Arial MT"/>
              </a:rPr>
              <a:t> unit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439" y="3361309"/>
            <a:ext cx="265785" cy="27431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183944" y="3339465"/>
            <a:ext cx="6196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Logical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</a:t>
            </a: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compile-time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1556" y="3607145"/>
            <a:ext cx="947419" cy="277495"/>
          </a:xfrm>
          <a:prstGeom prst="rect">
            <a:avLst/>
          </a:prstGeom>
          <a:solidFill>
            <a:srgbClr val="2EFF00">
              <a:alpha val="50000"/>
            </a:srgbClr>
          </a:solidFill>
        </p:spPr>
        <p:txBody>
          <a:bodyPr vert="horz" wrap="square" lIns="0" tIns="19050" rIns="0" bIns="0" rtlCol="0">
            <a:spAutoFit/>
          </a:bodyPr>
          <a:lstStyle/>
          <a:p>
            <a:pPr>
              <a:lnSpc>
                <a:spcPts val="2030"/>
              </a:lnSpc>
              <a:spcBef>
                <a:spcPts val="150"/>
              </a:spcBef>
            </a:pPr>
            <a:r>
              <a:rPr sz="1800" spc="-5" dirty="0">
                <a:latin typeface="Arial MT"/>
                <a:cs typeface="Arial MT"/>
              </a:rPr>
              <a:t>load-time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3944" y="3613785"/>
            <a:ext cx="612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59865" algn="l"/>
              </a:tabLst>
            </a:pPr>
            <a:r>
              <a:rPr sz="1800" spc="-5" dirty="0">
                <a:latin typeface="Arial MT"/>
                <a:cs typeface="Arial MT"/>
              </a:rPr>
              <a:t>and	</a:t>
            </a:r>
            <a:r>
              <a:rPr sz="1800" spc="-10" dirty="0">
                <a:latin typeface="Arial MT"/>
                <a:cs typeface="Arial MT"/>
              </a:rPr>
              <a:t>address-binding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schemes;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logical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(virtual)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3944" y="3888486"/>
            <a:ext cx="6015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physical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addresses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differ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execution-time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address-binding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scheme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>
                <a:solidFill>
                  <a:srgbClr val="006699"/>
                </a:solidFill>
              </a:rPr>
              <a:t>Silberschatz,</a:t>
            </a:r>
            <a:r>
              <a:rPr spc="-25" dirty="0">
                <a:solidFill>
                  <a:srgbClr val="006699"/>
                </a:solidFill>
              </a:rPr>
              <a:t> </a:t>
            </a:r>
            <a:r>
              <a:rPr spc="-5" dirty="0">
                <a:solidFill>
                  <a:srgbClr val="006699"/>
                </a:solidFill>
              </a:rPr>
              <a:t>Galvin</a:t>
            </a:r>
            <a:r>
              <a:rPr spc="-30" dirty="0">
                <a:solidFill>
                  <a:srgbClr val="006699"/>
                </a:solidFill>
              </a:rPr>
              <a:t> </a:t>
            </a:r>
            <a:r>
              <a:rPr spc="-10" dirty="0">
                <a:solidFill>
                  <a:srgbClr val="006699"/>
                </a:solidFill>
              </a:rPr>
              <a:t>and </a:t>
            </a:r>
            <a:r>
              <a:rPr spc="-5" dirty="0">
                <a:solidFill>
                  <a:srgbClr val="006699"/>
                </a:solidFill>
              </a:rPr>
              <a:t>Gagne</a:t>
            </a:r>
            <a:r>
              <a:rPr spc="-10" dirty="0">
                <a:solidFill>
                  <a:srgbClr val="006699"/>
                </a:solidFill>
              </a:rPr>
              <a:t> ©2018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7.8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34AD9C-160E-D419-3F3A-B7B3B65C800C}"/>
              </a:ext>
            </a:extLst>
          </p:cNvPr>
          <p:cNvSpPr txBox="1"/>
          <p:nvPr/>
        </p:nvSpPr>
        <p:spPr>
          <a:xfrm>
            <a:off x="1255140" y="1313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พื้นที่ที่อยู่แบบลอจิคัลกับฟิสิคัล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C435E4-408C-43B9-BEB5-51545F2C6FE9}"/>
              </a:ext>
            </a:extLst>
          </p:cNvPr>
          <p:cNvSpPr txBox="1"/>
          <p:nvPr/>
        </p:nvSpPr>
        <p:spPr>
          <a:xfrm>
            <a:off x="1063107" y="897669"/>
            <a:ext cx="7227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แนวคิดของพื้นที่ที่อยู่แบบลอจิคัลที่ถูกผูกไว้กับพื้นที่ที่อยู่ทางกายภาพที่แยกต่างหากเป็นศูนย์กลางของการจัดการหน่วยความจำที่เหมาะสม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907750-F91F-D0E9-70FA-0A9F3ECF15DE}"/>
              </a:ext>
            </a:extLst>
          </p:cNvPr>
          <p:cNvSpPr txBox="1"/>
          <p:nvPr/>
        </p:nvSpPr>
        <p:spPr>
          <a:xfrm>
            <a:off x="1564931" y="21394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ที่อยู่แบบลอจิคัล</a:t>
            </a:r>
            <a:r>
              <a:rPr lang="en-US" dirty="0">
                <a:solidFill>
                  <a:schemeClr val="accent1"/>
                </a:solidFill>
              </a:rPr>
              <a:t> – </a:t>
            </a:r>
            <a:r>
              <a:rPr lang="en-US" dirty="0" err="1">
                <a:solidFill>
                  <a:schemeClr val="accent1"/>
                </a:solidFill>
              </a:rPr>
              <a:t>สร้างโดย</a:t>
            </a:r>
            <a:r>
              <a:rPr lang="en-US" dirty="0">
                <a:solidFill>
                  <a:schemeClr val="accent1"/>
                </a:solidFill>
              </a:rPr>
              <a:t> CPU; </a:t>
            </a:r>
            <a:r>
              <a:rPr lang="en-US" dirty="0" err="1">
                <a:solidFill>
                  <a:schemeClr val="accent1"/>
                </a:solidFill>
              </a:rPr>
              <a:t>เรียกอีกอย่างว่าที่อยู่เสมือน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C1F7D0-1D13-53B1-237F-D79B00859960}"/>
              </a:ext>
            </a:extLst>
          </p:cNvPr>
          <p:cNvSpPr txBox="1"/>
          <p:nvPr/>
        </p:nvSpPr>
        <p:spPr>
          <a:xfrm>
            <a:off x="1457897" y="27702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</a:rPr>
              <a:t>ที่อยู่ทางกายภาพ</a:t>
            </a:r>
            <a:r>
              <a:rPr lang="en-US" dirty="0">
                <a:solidFill>
                  <a:schemeClr val="accent1"/>
                </a:solidFill>
              </a:rPr>
              <a:t> - </a:t>
            </a:r>
            <a:r>
              <a:rPr lang="en-US" dirty="0" err="1">
                <a:solidFill>
                  <a:schemeClr val="accent1"/>
                </a:solidFill>
              </a:rPr>
              <a:t>ที่อยู่ที่หน่วยหน่วยความจำเห็น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6D17F7-78A0-A5F4-0E68-C23689EF99F6}"/>
              </a:ext>
            </a:extLst>
          </p:cNvPr>
          <p:cNvSpPr txBox="1"/>
          <p:nvPr/>
        </p:nvSpPr>
        <p:spPr>
          <a:xfrm>
            <a:off x="1101978" y="4520392"/>
            <a:ext cx="642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ที่อยู่แบบลอจิคัลและฟิสิคัลจะเหมือนกันในรูปแบบการผูกที่อยู่เวลาคอมไพล์และเวลาในการโหลด </a:t>
            </a:r>
            <a:r>
              <a:rPr lang="en-US" dirty="0" err="1">
                <a:solidFill>
                  <a:schemeClr val="accent1"/>
                </a:solidFill>
              </a:rPr>
              <a:t>ที่อยู่แบบลอจิคัล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dirty="0" err="1">
                <a:solidFill>
                  <a:schemeClr val="accent1"/>
                </a:solidFill>
              </a:rPr>
              <a:t>เสมือน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 err="1">
                <a:solidFill>
                  <a:schemeClr val="accent1"/>
                </a:solidFill>
              </a:rPr>
              <a:t>และฟิสิคัลแตกต่างกันในรูปแบบการผูกที่อยู่เวลาดำเนินการ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4638</Words>
  <Application>Microsoft Office PowerPoint</Application>
  <PresentationFormat>On-screen Show (4:3)</PresentationFormat>
  <Paragraphs>610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</vt:lpstr>
      <vt:lpstr>Arial MT</vt:lpstr>
      <vt:lpstr>Calibri</vt:lpstr>
      <vt:lpstr>Microsoft Sans Serif</vt:lpstr>
      <vt:lpstr>Symbol</vt:lpstr>
      <vt:lpstr>Tahoma</vt:lpstr>
      <vt:lpstr>Times New Roman</vt:lpstr>
      <vt:lpstr>Verdana</vt:lpstr>
      <vt:lpstr>Webdings</vt:lpstr>
      <vt:lpstr>Office Theme</vt:lpstr>
      <vt:lpstr>Chapter 7: Memory Management</vt:lpstr>
      <vt:lpstr>Chapter 7: Memory Management</vt:lpstr>
      <vt:lpstr>Objectives</vt:lpstr>
      <vt:lpstr>Background</vt:lpstr>
      <vt:lpstr>Base and Limit Registers</vt:lpstr>
      <vt:lpstr>PowerPoint Presentation</vt:lpstr>
      <vt:lpstr>Binding of Instructions and Data to Memory</vt:lpstr>
      <vt:lpstr>Multistep Processing of a User Program</vt:lpstr>
      <vt:lpstr>Logical vs. Physical Address Space</vt:lpstr>
      <vt:lpstr>Memory-Management Unit (MMU)</vt:lpstr>
      <vt:lpstr>Dynamic relocation using a relocation register</vt:lpstr>
      <vt:lpstr>Dynamic Loading</vt:lpstr>
      <vt:lpstr>Dynamic Linking</vt:lpstr>
      <vt:lpstr>Swapping</vt:lpstr>
      <vt:lpstr>Schematic View of Swapping</vt:lpstr>
      <vt:lpstr>Contiguous Allocation (การจัดสรรพื้นที่ที่ติดกัน)</vt:lpstr>
      <vt:lpstr>Hardware Support for Relocation and Limit Registers</vt:lpstr>
      <vt:lpstr>Contiguous Allocation (Cont)</vt:lpstr>
      <vt:lpstr>Dynamic Storage-Allocation Problem</vt:lpstr>
      <vt:lpstr>PowerPoint Presentation</vt:lpstr>
      <vt:lpstr>Fragmentation</vt:lpstr>
      <vt:lpstr>Paging</vt:lpstr>
      <vt:lpstr>Address Translation Scheme</vt:lpstr>
      <vt:lpstr>Paging Hardware</vt:lpstr>
      <vt:lpstr>  Paging Model of Logical and Physical Memory</vt:lpstr>
      <vt:lpstr>Paging Example</vt:lpstr>
      <vt:lpstr>Free Frames</vt:lpstr>
      <vt:lpstr>Exercise: Free Frames</vt:lpstr>
      <vt:lpstr>Implementation of Page Table</vt:lpstr>
      <vt:lpstr>Associative Memory</vt:lpstr>
      <vt:lpstr>Paging Hardware With TLB</vt:lpstr>
      <vt:lpstr>Memory Protection</vt:lpstr>
      <vt:lpstr>Valid (v) or Invalid (i) Bit In A Page Table</vt:lpstr>
      <vt:lpstr>Shared Pages</vt:lpstr>
      <vt:lpstr>Shared Pages Example</vt:lpstr>
      <vt:lpstr>PowerPoint Presentation</vt:lpstr>
      <vt:lpstr>Segmentation (แบ่งเป็นตอน)</vt:lpstr>
      <vt:lpstr>User’s View of a Program</vt:lpstr>
      <vt:lpstr>Logical View of Segmentation</vt:lpstr>
      <vt:lpstr>Segmentation Architecture</vt:lpstr>
      <vt:lpstr>Segmentation Architecture (Cont.)</vt:lpstr>
      <vt:lpstr>PowerPoint Presentation</vt:lpstr>
      <vt:lpstr>Example of Segmentation</vt:lpstr>
      <vt:lpstr>End of Chapter 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Memory Management</dc:title>
  <dc:creator>Name Nakarin</dc:creator>
  <cp:lastModifiedBy>NAKARIN CHOMPHUKA</cp:lastModifiedBy>
  <cp:revision>2</cp:revision>
  <dcterms:created xsi:type="dcterms:W3CDTF">2023-10-26T17:37:02Z</dcterms:created>
  <dcterms:modified xsi:type="dcterms:W3CDTF">2023-10-26T19:17:15Z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2023-10-18T00:00:00Z</vt:filetime>
  </property>
  <property fmtid="{D5CDD505-2E9C-101B-9397-08002B2CF9AE}" pid="3" name="LastSaved">
    <vt:filetime>2023-10-26T00:00:00Z</vt:filetime>
  </property>
</Properties>
</file>